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4"/>
  </p:notesMasterIdLst>
  <p:handoutMasterIdLst>
    <p:handoutMasterId r:id="rId5"/>
  </p:handoutMasterIdLst>
  <p:sldIdLst>
    <p:sldId id="266" r:id="rId2"/>
    <p:sldId id="260" r:id="rId3"/>
  </p:sldIdLst>
  <p:sldSz cx="12192000" cy="6858000"/>
  <p:notesSz cx="6858000" cy="9144000"/>
  <p:embeddedFontLst>
    <p:embeddedFont>
      <p:font typeface="Acumin Pro" panose="020B0604020202020204" charset="0"/>
      <p:regular r:id="rId6"/>
      <p:bold r:id="rId7"/>
      <p:italic r:id="rId8"/>
      <p:boldItalic r:id="rId9"/>
    </p:embeddedFont>
    <p:embeddedFont>
      <p:font typeface="Acumin Pro ExtraCondensed" panose="020B0604020202020204" charset="0"/>
      <p:regular r:id="rId10"/>
      <p:bold r:id="rId11"/>
      <p:italic r:id="rId12"/>
      <p:boldItalic r:id="rId13"/>
    </p:embeddedFont>
    <p:embeddedFont>
      <p:font typeface="Acumin Pro ExtraCondensed Smbd" panose="020B0604020202020204" charset="0"/>
      <p:regular r:id="rId14"/>
      <p:bold r:id="rId15"/>
      <p:italic r:id="rId16"/>
      <p:boldItalic r:id="rId17"/>
    </p:embeddedFont>
    <p:embeddedFont>
      <p:font typeface="Acumin Pro Medium" panose="020B0604020202020204" charset="0"/>
      <p:regular r:id="rId18"/>
      <p:italic r:id="rId19"/>
    </p:embeddedFont>
    <p:embeddedFont>
      <p:font typeface="Acumin Pro Semibold" panose="020B0604020202020204" charset="0"/>
      <p:regular r:id="rId20"/>
      <p:bold r:id="rId21"/>
      <p:italic r:id="rId22"/>
      <p:boldItalic r:id="rId23"/>
    </p:embeddedFont>
    <p:embeddedFont>
      <p:font typeface="Acumin Pro SemiCondensed" panose="020B060402020202020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Cooper Black" panose="0208090404030B020404" pitchFamily="18" charset="0"/>
      <p:regular r:id="rId32"/>
    </p:embeddedFont>
    <p:embeddedFont>
      <p:font typeface="Impact" panose="020B0806030902050204" pitchFamily="34" charset="0"/>
      <p:regular r:id="rId33"/>
    </p:embeddedFont>
    <p:embeddedFont>
      <p:font typeface="United Sans Cd Md" charset="0"/>
      <p:regular r:id="rId34"/>
    </p:embeddedFont>
    <p:embeddedFont>
      <p:font typeface="United Sans Rg Md" charset="0"/>
      <p:regular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4" autoAdjust="0"/>
    <p:restoredTop sz="86501"/>
  </p:normalViewPr>
  <p:slideViewPr>
    <p:cSldViewPr snapToGrid="0" snapToObjects="1">
      <p:cViewPr varScale="1">
        <p:scale>
          <a:sx n="108" d="100"/>
          <a:sy n="108" d="100"/>
        </p:scale>
        <p:origin x="108" y="12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69" d="100"/>
          <a:sy n="169" d="100"/>
        </p:scale>
        <p:origin x="403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font" Target="fonts/font21.fntdata"/><Relationship Id="rId39" Type="http://schemas.openxmlformats.org/officeDocument/2006/relationships/tableStyles" Target="tableStyles.xml"/><Relationship Id="rId21" Type="http://schemas.openxmlformats.org/officeDocument/2006/relationships/font" Target="fonts/font16.fntdata"/><Relationship Id="rId34" Type="http://schemas.openxmlformats.org/officeDocument/2006/relationships/font" Target="fonts/font29.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33" Type="http://schemas.openxmlformats.org/officeDocument/2006/relationships/font" Target="fonts/font2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32" Type="http://schemas.openxmlformats.org/officeDocument/2006/relationships/font" Target="fonts/font27.fntdata"/><Relationship Id="rId37" Type="http://schemas.openxmlformats.org/officeDocument/2006/relationships/viewProps" Target="viewProps.xml"/><Relationship Id="rId5" Type="http://schemas.openxmlformats.org/officeDocument/2006/relationships/handoutMaster" Target="handoutMasters/handout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font" Target="fonts/font23.fntdata"/><Relationship Id="rId36"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31" Type="http://schemas.openxmlformats.org/officeDocument/2006/relationships/font" Target="fonts/font26.fntdata"/><Relationship Id="rId4" Type="http://schemas.openxmlformats.org/officeDocument/2006/relationships/notesMaster" Target="notesMasters/notesMaster1.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font" Target="fonts/font22.fntdata"/><Relationship Id="rId30" Type="http://schemas.openxmlformats.org/officeDocument/2006/relationships/font" Target="fonts/font25.fntdata"/><Relationship Id="rId35" Type="http://schemas.openxmlformats.org/officeDocument/2006/relationships/font" Target="fonts/font30.fntdata"/><Relationship Id="rId8" Type="http://schemas.openxmlformats.org/officeDocument/2006/relationships/font" Target="fonts/font3.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414E82-ADCD-FD47-BF65-1CB77688E5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D77275F-47EE-5D41-9AD1-87DB20B6D6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CA56EDA-A6C4-4448-81DB-D569FC06E2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9A5776-8919-4545-841A-B3D7B8C234F7}" type="slidenum">
              <a:rPr lang="en-US" smtClean="0"/>
              <a:t>‹#›</a:t>
            </a:fld>
            <a:endParaRPr lang="en-US"/>
          </a:p>
        </p:txBody>
      </p:sp>
      <p:sp>
        <p:nvSpPr>
          <p:cNvPr id="6" name="Date Placeholder 5">
            <a:extLst>
              <a:ext uri="{FF2B5EF4-FFF2-40B4-BE49-F238E27FC236}">
                <a16:creationId xmlns:a16="http://schemas.microsoft.com/office/drawing/2014/main" id="{0C9F3C12-DCB7-CE45-91CF-EA40F829F7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D61072-73DA-A04B-8A41-67DE4C728D5B}" type="datetimeFigureOut">
              <a:rPr lang="en-US" smtClean="0"/>
              <a:t>7/8/2021</a:t>
            </a:fld>
            <a:endParaRPr lang="en-US"/>
          </a:p>
        </p:txBody>
      </p:sp>
    </p:spTree>
    <p:extLst>
      <p:ext uri="{BB962C8B-B14F-4D97-AF65-F5344CB8AC3E}">
        <p14:creationId xmlns:p14="http://schemas.microsoft.com/office/powerpoint/2010/main" val="3823383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65683-8446-064B-AD30-47BA72480F7C}" type="datetimeFigureOut">
              <a:rPr lang="en-US" smtClean="0"/>
              <a:t>7/8/2021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63BD6-9A76-3E42-9DF3-1D28BC75B5C8}" type="slidenum">
              <a:rPr lang="en-US" smtClean="0"/>
              <a:t>‹#›</a:t>
            </a:fld>
            <a:endParaRPr lang="en-US"/>
          </a:p>
        </p:txBody>
      </p:sp>
    </p:spTree>
    <p:extLst>
      <p:ext uri="{BB962C8B-B14F-4D97-AF65-F5344CB8AC3E}">
        <p14:creationId xmlns:p14="http://schemas.microsoft.com/office/powerpoint/2010/main" val="257067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a:t>
            </a:r>
            <a:r>
              <a:rPr lang="en-US" baseline="0" dirty="0"/>
              <a:t> the program number in the gold box, it is a text box.</a:t>
            </a:r>
          </a:p>
          <a:p>
            <a:r>
              <a:rPr lang="en-US" baseline="0" dirty="0"/>
              <a:t>Display this slide at beginning of program, and throughout the program as much as possible.  Or print a paper copy if </a:t>
            </a:r>
            <a:r>
              <a:rPr lang="en-US" baseline="0" dirty="0" err="1"/>
              <a:t>powerpoint</a:t>
            </a:r>
            <a:r>
              <a:rPr lang="en-US" baseline="0"/>
              <a:t> is not used at PARP.</a:t>
            </a:r>
            <a:endParaRPr lang="en-US" dirty="0"/>
          </a:p>
        </p:txBody>
      </p:sp>
      <p:sp>
        <p:nvSpPr>
          <p:cNvPr id="4" name="Slide Number Placeholder 3"/>
          <p:cNvSpPr>
            <a:spLocks noGrp="1"/>
          </p:cNvSpPr>
          <p:nvPr>
            <p:ph type="sldNum" sz="quarter" idx="10"/>
          </p:nvPr>
        </p:nvSpPr>
        <p:spPr/>
        <p:txBody>
          <a:bodyPr/>
          <a:lstStyle/>
          <a:p>
            <a:fld id="{E253271B-DD5B-416F-995A-CD972B2A73CB}" type="slidenum">
              <a:rPr lang="en-US" smtClean="0"/>
              <a:t>1</a:t>
            </a:fld>
            <a:endParaRPr lang="en-US"/>
          </a:p>
        </p:txBody>
      </p:sp>
    </p:spTree>
    <p:extLst>
      <p:ext uri="{BB962C8B-B14F-4D97-AF65-F5344CB8AC3E}">
        <p14:creationId xmlns:p14="http://schemas.microsoft.com/office/powerpoint/2010/main" val="2836922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2</a:t>
            </a:fld>
            <a:endParaRPr lang="en-US"/>
          </a:p>
        </p:txBody>
      </p:sp>
    </p:spTree>
    <p:extLst>
      <p:ext uri="{BB962C8B-B14F-4D97-AF65-F5344CB8AC3E}">
        <p14:creationId xmlns:p14="http://schemas.microsoft.com/office/powerpoint/2010/main" val="40235721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943100" y="1877220"/>
            <a:ext cx="6844439" cy="1661993"/>
          </a:xfrm>
          <a:prstGeom prst="rect">
            <a:avLst/>
          </a:prstGeom>
          <a:noFill/>
        </p:spPr>
        <p:txBody>
          <a:bodyPr wrap="square" lIns="0" tIns="0" rIns="0" bIns="0" rtlCol="0">
            <a:spAutoFit/>
          </a:bodyPr>
          <a:lstStyle/>
          <a:p>
            <a:r>
              <a:rPr lang="en-US" sz="1800" dirty="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endParaRPr lang="en-US" sz="1800" dirty="0">
              <a:solidFill>
                <a:schemeClr val="bg1"/>
              </a:solidFill>
            </a:endParaRP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943100" y="3846218"/>
            <a:ext cx="7225680" cy="505523"/>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20" name="Gold Triangle">
            <a:extLst>
              <a:ext uri="{FF2B5EF4-FFF2-40B4-BE49-F238E27FC236}">
                <a16:creationId xmlns:a16="http://schemas.microsoft.com/office/drawing/2014/main" id="{8FB3CDDA-E495-3748-8358-7ED0109F464A}"/>
              </a:ext>
            </a:extLst>
          </p:cNvPr>
          <p:cNvPicPr>
            <a:picLocks noChangeAspect="1"/>
          </p:cNvPicPr>
          <p:nvPr userDrawn="1"/>
        </p:nvPicPr>
        <p:blipFill>
          <a:blip r:embed="rId2"/>
          <a:stretch>
            <a:fillRect/>
          </a:stretch>
        </p:blipFill>
        <p:spPr>
          <a:xfrm>
            <a:off x="9956800" y="3508"/>
            <a:ext cx="22352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51525" y="6202177"/>
            <a:ext cx="1142268" cy="323968"/>
          </a:xfrm>
        </p:spPr>
        <p:txBody>
          <a:bodyPr/>
          <a:lstStyle>
            <a:lvl1pPr>
              <a:defRPr>
                <a:solidFill>
                  <a:schemeClr val="accent4">
                    <a:alpha val="70000"/>
                  </a:schemeClr>
                </a:solidFill>
              </a:defRPr>
            </a:lvl1pPr>
          </a:lstStyle>
          <a:p>
            <a:fld id="{049DC8E1-D369-0F48-9062-BB068AFD07CE}" type="datetime1">
              <a:rPr lang="en-US" smtClean="0"/>
              <a:pPr/>
              <a:t>7/8/2021</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userDrawn="1"/>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2537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3" name="Picture 12">
            <a:extLst>
              <a:ext uri="{FF2B5EF4-FFF2-40B4-BE49-F238E27FC236}">
                <a16:creationId xmlns:a16="http://schemas.microsoft.com/office/drawing/2014/main" id="{B934AFB2-308C-B147-AD23-1825C1D073BD}"/>
              </a:ext>
            </a:extLst>
          </p:cNvPr>
          <p:cNvPicPr>
            <a:picLocks noChangeAspect="1"/>
          </p:cNvPicPr>
          <p:nvPr userDrawn="1"/>
        </p:nvPicPr>
        <p:blipFill>
          <a:blip r:embed="rId3"/>
          <a:stretch>
            <a:fillRect/>
          </a:stretch>
        </p:blipFill>
        <p:spPr>
          <a:xfrm>
            <a:off x="870992" y="5989066"/>
            <a:ext cx="4018645" cy="436041"/>
          </a:xfrm>
          <a:prstGeom prst="rect">
            <a:avLst/>
          </a:prstGeom>
        </p:spPr>
      </p:pic>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12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43100" y="1626244"/>
            <a:ext cx="7911945"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950624" y="3990085"/>
            <a:ext cx="7096269"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11" name="Black Triangle">
            <a:extLst>
              <a:ext uri="{FF2B5EF4-FFF2-40B4-BE49-F238E27FC236}">
                <a16:creationId xmlns:a16="http://schemas.microsoft.com/office/drawing/2014/main" id="{89E231D1-E6F4-D744-B354-255815F71933}"/>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7/8/2021</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0" name="Picture 9">
            <a:extLst>
              <a:ext uri="{FF2B5EF4-FFF2-40B4-BE49-F238E27FC236}">
                <a16:creationId xmlns:a16="http://schemas.microsoft.com/office/drawing/2014/main" id="{8908FD83-C08D-2647-9249-56CAEE8CA620}"/>
              </a:ext>
            </a:extLst>
          </p:cNvPr>
          <p:cNvPicPr>
            <a:picLocks noChangeAspect="1"/>
          </p:cNvPicPr>
          <p:nvPr userDrawn="1"/>
        </p:nvPicPr>
        <p:blipFill>
          <a:blip r:embed="rId3"/>
          <a:stretch>
            <a:fillRect/>
          </a:stretch>
        </p:blipFill>
        <p:spPr>
          <a:xfrm>
            <a:off x="870992" y="5989066"/>
            <a:ext cx="4018645" cy="436041"/>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8" pos="12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7009" y="0"/>
            <a:ext cx="11514667" cy="914400"/>
          </a:xfrm>
          <a:prstGeom prst="rect">
            <a:avLst/>
          </a:prstGeom>
        </p:spPr>
      </p:pic>
      <p:sp>
        <p:nvSpPr>
          <p:cNvPr id="2" name="Title"/>
          <p:cNvSpPr>
            <a:spLocks noGrp="1"/>
          </p:cNvSpPr>
          <p:nvPr>
            <p:ph type="ctrTitle" hasCustomPrompt="1"/>
          </p:nvPr>
        </p:nvSpPr>
        <p:spPr bwMode="blackWhite">
          <a:xfrm>
            <a:off x="1043554"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7"/>
            <a:ext cx="7321993"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950849" y="1962540"/>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10136783" y="6202177"/>
            <a:ext cx="103776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7/8/2021</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11206124"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pic>
        <p:nvPicPr>
          <p:cNvPr id="9" name="Picture 8">
            <a:extLst>
              <a:ext uri="{FF2B5EF4-FFF2-40B4-BE49-F238E27FC236}">
                <a16:creationId xmlns:a16="http://schemas.microsoft.com/office/drawing/2014/main" id="{99016266-9C66-1045-B5E0-AF3A54B44078}"/>
              </a:ext>
            </a:extLst>
          </p:cNvPr>
          <p:cNvPicPr>
            <a:picLocks noChangeAspect="1"/>
          </p:cNvPicPr>
          <p:nvPr userDrawn="1"/>
        </p:nvPicPr>
        <p:blipFill>
          <a:blip r:embed="rId3"/>
          <a:stretch>
            <a:fillRect/>
          </a:stretch>
        </p:blipFill>
        <p:spPr>
          <a:xfrm>
            <a:off x="870992" y="5989066"/>
            <a:ext cx="4018645" cy="436041"/>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32" userDrawn="1">
          <p15:clr>
            <a:srgbClr val="FBAE40"/>
          </p15:clr>
        </p15:guide>
        <p15:guide id="7" pos="1224" userDrawn="1">
          <p15:clr>
            <a:srgbClr val="FBAE40"/>
          </p15:clr>
        </p15:guide>
        <p15:guide id="8" pos="648" userDrawn="1">
          <p15:clr>
            <a:srgbClr val="FBAE40"/>
          </p15:clr>
        </p15:guide>
        <p15:guide id="9" pos="15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7009" y="0"/>
            <a:ext cx="11514667"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043553"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6"/>
            <a:ext cx="7288495"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943100"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803762" y="1920876"/>
            <a:ext cx="483790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10049694" y="6202177"/>
            <a:ext cx="1124849"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7/8/2021</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11213873"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pic>
        <p:nvPicPr>
          <p:cNvPr id="11" name="Picture 10">
            <a:extLst>
              <a:ext uri="{FF2B5EF4-FFF2-40B4-BE49-F238E27FC236}">
                <a16:creationId xmlns:a16="http://schemas.microsoft.com/office/drawing/2014/main" id="{D37BDE0B-0A23-0F41-94EA-4F1AC8E83F4F}"/>
              </a:ext>
            </a:extLst>
          </p:cNvPr>
          <p:cNvPicPr>
            <a:picLocks noChangeAspect="1"/>
          </p:cNvPicPr>
          <p:nvPr userDrawn="1"/>
        </p:nvPicPr>
        <p:blipFill>
          <a:blip r:embed="rId3"/>
          <a:stretch>
            <a:fillRect/>
          </a:stretch>
        </p:blipFill>
        <p:spPr>
          <a:xfrm>
            <a:off x="870992" y="5989066"/>
            <a:ext cx="4018645" cy="436041"/>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648" userDrawn="1">
          <p15:clr>
            <a:srgbClr val="FBAE40"/>
          </p15:clr>
        </p15:guide>
        <p15:guide id="8" pos="12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1035804" y="304800"/>
            <a:ext cx="3838891" cy="1004121"/>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9821333" y="0"/>
            <a:ext cx="2370667"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6" y="6202177"/>
            <a:ext cx="1142267" cy="323968"/>
          </a:xfrm>
        </p:spPr>
        <p:txBody>
          <a:bodyPr/>
          <a:lstStyle>
            <a:lvl1pPr>
              <a:defRPr>
                <a:solidFill>
                  <a:schemeClr val="accent4">
                    <a:alpha val="70000"/>
                  </a:schemeClr>
                </a:solidFill>
              </a:defRPr>
            </a:lvl1pPr>
          </a:lstStyle>
          <a:p>
            <a:fld id="{049DC8E1-D369-0F48-9062-BB068AFD07CE}" type="datetime1">
              <a:rPr lang="en-US" smtClean="0"/>
              <a:pPr/>
              <a:t>7/8/2021</a:t>
            </a:fld>
            <a:endParaRPr lang="en-US" dirty="0"/>
          </a:p>
        </p:txBody>
      </p:sp>
      <p:cxnSp>
        <p:nvCxnSpPr>
          <p:cNvPr id="22" name="Line 3">
            <a:extLst>
              <a:ext uri="{FF2B5EF4-FFF2-40B4-BE49-F238E27FC236}">
                <a16:creationId xmlns:a16="http://schemas.microsoft.com/office/drawing/2014/main" id="{6E05FCF8-5823-9D4D-B7F3-412E5BDD4E01}"/>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8" name="Picture 7">
            <a:extLst>
              <a:ext uri="{FF2B5EF4-FFF2-40B4-BE49-F238E27FC236}">
                <a16:creationId xmlns:a16="http://schemas.microsoft.com/office/drawing/2014/main" id="{1F0AB02C-49D6-A24A-ACF3-E99690986BAF}"/>
              </a:ext>
            </a:extLst>
          </p:cNvPr>
          <p:cNvPicPr>
            <a:picLocks noChangeAspect="1"/>
          </p:cNvPicPr>
          <p:nvPr userDrawn="1"/>
        </p:nvPicPr>
        <p:blipFill>
          <a:blip r:embed="rId3"/>
          <a:stretch>
            <a:fillRect/>
          </a:stretch>
        </p:blipFill>
        <p:spPr>
          <a:xfrm>
            <a:off x="870992" y="5989066"/>
            <a:ext cx="4018645" cy="436041"/>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6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g Md" pitchFamily="50" charset="0"/>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9821333" y="0"/>
            <a:ext cx="2370667"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10154195" y="6202177"/>
            <a:ext cx="1020348" cy="323968"/>
          </a:xfrm>
        </p:spPr>
        <p:txBody>
          <a:bodyPr/>
          <a:lstStyle>
            <a:lvl1pPr>
              <a:defRPr>
                <a:solidFill>
                  <a:schemeClr val="accent4">
                    <a:alpha val="70000"/>
                  </a:schemeClr>
                </a:solidFill>
              </a:defRPr>
            </a:lvl1pPr>
          </a:lstStyle>
          <a:p>
            <a:fld id="{049DC8E1-D369-0F48-9062-BB068AFD07CE}" type="datetime1">
              <a:rPr lang="en-US" smtClean="0"/>
              <a:pPr/>
              <a:t>7/8/2021</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1" name="Picture 10">
            <a:extLst>
              <a:ext uri="{FF2B5EF4-FFF2-40B4-BE49-F238E27FC236}">
                <a16:creationId xmlns:a16="http://schemas.microsoft.com/office/drawing/2014/main" id="{6F372547-80F0-164B-AB66-DD18F58B8598}"/>
              </a:ext>
            </a:extLst>
          </p:cNvPr>
          <p:cNvPicPr>
            <a:picLocks noChangeAspect="1"/>
          </p:cNvPicPr>
          <p:nvPr userDrawn="1"/>
        </p:nvPicPr>
        <p:blipFill>
          <a:blip r:embed="rId3"/>
          <a:stretch>
            <a:fillRect/>
          </a:stretch>
        </p:blipFill>
        <p:spPr>
          <a:xfrm>
            <a:off x="870992" y="5989066"/>
            <a:ext cx="4018645" cy="436041"/>
          </a:xfrm>
          <a:prstGeom prst="rect">
            <a:avLst/>
          </a:prstGeom>
        </p:spPr>
      </p:pic>
      <p:sp>
        <p:nvSpPr>
          <p:cNvPr id="12" name="Footer Placeholder 4">
            <a:extLst>
              <a:ext uri="{FF2B5EF4-FFF2-40B4-BE49-F238E27FC236}">
                <a16:creationId xmlns:a16="http://schemas.microsoft.com/office/drawing/2014/main" id="{5139139F-C55A-A043-8CEF-0ACCF5316686}"/>
              </a:ext>
            </a:extLst>
          </p:cNvPr>
          <p:cNvSpPr txBox="1">
            <a:spLocks/>
          </p:cNvSpPr>
          <p:nvPr userDrawn="1"/>
        </p:nvSpPr>
        <p:spPr>
          <a:xfrm>
            <a:off x="6614805" y="6510552"/>
            <a:ext cx="3125701" cy="320040"/>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alpha val="7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chemeClr val="accent6">
                    <a:lumMod val="60000"/>
                    <a:lumOff val="40000"/>
                    <a:alpha val="70000"/>
                  </a:schemeClr>
                </a:solidFill>
              </a:rPr>
              <a:t>Purdue University is an Equal Access / Equal Opportunity institution.</a:t>
            </a:r>
          </a:p>
        </p:txBody>
      </p: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35351" y="1557666"/>
            <a:ext cx="7334529"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959575" y="2578488"/>
            <a:ext cx="6487002" cy="1024867"/>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11" name="Black Triangle">
            <a:extLst>
              <a:ext uri="{FF2B5EF4-FFF2-40B4-BE49-F238E27FC236}">
                <a16:creationId xmlns:a16="http://schemas.microsoft.com/office/drawing/2014/main" id="{904FC13A-FC75-1849-92C4-9C25AD10CCBD}"/>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10084526" y="6202177"/>
            <a:ext cx="1090017" cy="323968"/>
          </a:xfrm>
        </p:spPr>
        <p:txBody>
          <a:bodyPr/>
          <a:lstStyle>
            <a:lvl1pPr>
              <a:defRPr>
                <a:solidFill>
                  <a:schemeClr val="accent4">
                    <a:alpha val="70000"/>
                  </a:schemeClr>
                </a:solidFill>
              </a:defRPr>
            </a:lvl1pPr>
          </a:lstStyle>
          <a:p>
            <a:fld id="{049DC8E1-D369-0F48-9062-BB068AFD07CE}" type="datetime1">
              <a:rPr lang="en-US" smtClean="0"/>
              <a:pPr/>
              <a:t>7/8/2021</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9" name="Picture 8">
            <a:extLst>
              <a:ext uri="{FF2B5EF4-FFF2-40B4-BE49-F238E27FC236}">
                <a16:creationId xmlns:a16="http://schemas.microsoft.com/office/drawing/2014/main" id="{50056E8B-5AFB-3D48-8B5C-7C06BE697080}"/>
              </a:ext>
            </a:extLst>
          </p:cNvPr>
          <p:cNvPicPr>
            <a:picLocks noChangeAspect="1"/>
          </p:cNvPicPr>
          <p:nvPr userDrawn="1"/>
        </p:nvPicPr>
        <p:blipFill>
          <a:blip r:embed="rId3"/>
          <a:stretch>
            <a:fillRect/>
          </a:stretch>
        </p:blipFill>
        <p:spPr>
          <a:xfrm>
            <a:off x="870992" y="5989066"/>
            <a:ext cx="4018645" cy="436041"/>
          </a:xfrm>
          <a:prstGeom prst="rect">
            <a:avLst/>
          </a:prstGeom>
        </p:spPr>
      </p:pic>
      <p:sp>
        <p:nvSpPr>
          <p:cNvPr id="10" name="Footer Placeholder 4">
            <a:extLst>
              <a:ext uri="{FF2B5EF4-FFF2-40B4-BE49-F238E27FC236}">
                <a16:creationId xmlns:a16="http://schemas.microsoft.com/office/drawing/2014/main" id="{76B4FC98-A02C-1241-8200-8E42D9023435}"/>
              </a:ext>
            </a:extLst>
          </p:cNvPr>
          <p:cNvSpPr txBox="1">
            <a:spLocks/>
          </p:cNvSpPr>
          <p:nvPr userDrawn="1"/>
        </p:nvSpPr>
        <p:spPr>
          <a:xfrm>
            <a:off x="6614805" y="6510552"/>
            <a:ext cx="3125701" cy="320040"/>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alpha val="7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chemeClr val="accent6">
                    <a:lumMod val="60000"/>
                    <a:lumOff val="40000"/>
                    <a:alpha val="70000"/>
                  </a:schemeClr>
                </a:solidFill>
              </a:rPr>
              <a:t>Purdue University is an Equal Access / Equal Opportunity institution.</a:t>
            </a:r>
          </a:p>
        </p:txBody>
      </p: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928" userDrawn="1">
          <p15:clr>
            <a:srgbClr val="FBAE40"/>
          </p15:clr>
        </p15:guide>
        <p15:guide id="8" pos="12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154195" y="6202177"/>
            <a:ext cx="1020348"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7/8/2021</a:t>
            </a:fld>
            <a:endParaRPr lang="en-US" dirty="0"/>
          </a:p>
        </p:txBody>
      </p:sp>
      <p:sp>
        <p:nvSpPr>
          <p:cNvPr id="6" name="Slide Number Placeholder 5"/>
          <p:cNvSpPr>
            <a:spLocks noGrp="1"/>
          </p:cNvSpPr>
          <p:nvPr>
            <p:ph type="sldNum" sz="quarter" idx="4"/>
          </p:nvPr>
        </p:nvSpPr>
        <p:spPr>
          <a:xfrm>
            <a:off x="1129911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E27576B-9273-A444-ACCF-10FC4C60BD6E}"/>
              </a:ext>
            </a:extLst>
          </p:cNvPr>
          <p:cNvPicPr>
            <a:picLocks noChangeAspect="1"/>
          </p:cNvPicPr>
          <p:nvPr userDrawn="1"/>
        </p:nvPicPr>
        <p:blipFill>
          <a:blip r:embed="rId9"/>
          <a:stretch>
            <a:fillRect/>
          </a:stretch>
        </p:blipFill>
        <p:spPr>
          <a:xfrm>
            <a:off x="870992" y="5989066"/>
            <a:ext cx="4018645" cy="436041"/>
          </a:xfrm>
          <a:prstGeom prst="rect">
            <a:avLst/>
          </a:prstGeom>
        </p:spPr>
      </p:pic>
      <p:sp>
        <p:nvSpPr>
          <p:cNvPr id="9" name="Footer Placeholder 4">
            <a:extLst>
              <a:ext uri="{FF2B5EF4-FFF2-40B4-BE49-F238E27FC236}">
                <a16:creationId xmlns:a16="http://schemas.microsoft.com/office/drawing/2014/main" id="{A0429295-CEEB-004C-B3B1-B374B64B3B63}"/>
              </a:ext>
            </a:extLst>
          </p:cNvPr>
          <p:cNvSpPr txBox="1">
            <a:spLocks/>
          </p:cNvSpPr>
          <p:nvPr userDrawn="1"/>
        </p:nvSpPr>
        <p:spPr>
          <a:xfrm>
            <a:off x="6614805" y="6510552"/>
            <a:ext cx="3125701" cy="320040"/>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alpha val="7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chemeClr val="accent6">
                    <a:lumMod val="60000"/>
                    <a:lumOff val="40000"/>
                    <a:alpha val="70000"/>
                  </a:schemeClr>
                </a:solidFill>
              </a:rPr>
              <a:t>Purdue University is an Equal Access / Equal Opportunity institution.</a:t>
            </a:r>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320577" y="4303767"/>
            <a:ext cx="6111373"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solidFill>
                <a:prstClr val="white"/>
              </a:solidFill>
              <a:latin typeface="Impact"/>
              <a:cs typeface="Impact"/>
            </a:endParaRPr>
          </a:p>
        </p:txBody>
      </p:sp>
      <p:sp>
        <p:nvSpPr>
          <p:cNvPr id="2" name="TextBox 1"/>
          <p:cNvSpPr txBox="1"/>
          <p:nvPr/>
        </p:nvSpPr>
        <p:spPr>
          <a:xfrm>
            <a:off x="683581" y="1184598"/>
            <a:ext cx="11297866" cy="4587794"/>
          </a:xfrm>
          <a:prstGeom prst="rect">
            <a:avLst/>
          </a:prstGeom>
          <a:noFill/>
        </p:spPr>
        <p:txBody>
          <a:bodyPr wrap="square" rtlCol="0">
            <a:spAutoFit/>
          </a:bodyPr>
          <a:lstStyle/>
          <a:p>
            <a:pPr algn="ctr"/>
            <a:r>
              <a:rPr lang="en-US" sz="3600" b="1" dirty="0"/>
              <a:t>Write it down!!!  </a:t>
            </a:r>
            <a:br>
              <a:rPr lang="en-US" sz="3600" b="1" dirty="0"/>
            </a:br>
            <a:r>
              <a:rPr lang="en-US" sz="3600" b="1" dirty="0"/>
              <a:t>Sign the attendance sheets!!!</a:t>
            </a:r>
          </a:p>
          <a:p>
            <a:endParaRPr lang="en-US" sz="2400" b="1" dirty="0"/>
          </a:p>
          <a:p>
            <a:r>
              <a:rPr lang="en-US" sz="2800" b="1" dirty="0"/>
              <a:t>Private applicators:</a:t>
            </a:r>
            <a:endParaRPr lang="en-US" sz="3200" b="1" dirty="0"/>
          </a:p>
          <a:p>
            <a:pPr marL="457200" indent="-457200">
              <a:lnSpc>
                <a:spcPts val="3600"/>
              </a:lnSpc>
              <a:buFont typeface="Arial" panose="020B0604020202020204" pitchFamily="34" charset="0"/>
              <a:buChar char="•"/>
            </a:pPr>
            <a:r>
              <a:rPr lang="en-US" sz="2800" dirty="0"/>
              <a:t>Certification = 5 years</a:t>
            </a:r>
          </a:p>
          <a:p>
            <a:pPr marL="457200" indent="-457200">
              <a:lnSpc>
                <a:spcPts val="3600"/>
              </a:lnSpc>
              <a:spcBef>
                <a:spcPts val="600"/>
              </a:spcBef>
              <a:buFont typeface="Arial" panose="020B0604020202020204" pitchFamily="34" charset="0"/>
              <a:buChar char="•"/>
            </a:pPr>
            <a:r>
              <a:rPr lang="en-US" sz="2800" dirty="0"/>
              <a:t>3 PARP in 5 years. Attend 3 PARPs before expiration date. </a:t>
            </a:r>
          </a:p>
          <a:p>
            <a:pPr marL="457200" indent="-457200">
              <a:lnSpc>
                <a:spcPts val="3600"/>
              </a:lnSpc>
              <a:spcBef>
                <a:spcPts val="600"/>
              </a:spcBef>
              <a:buFont typeface="Arial" panose="020B0604020202020204" pitchFamily="34" charset="0"/>
              <a:buChar char="•"/>
            </a:pPr>
            <a:r>
              <a:rPr lang="en-US" sz="2800" dirty="0"/>
              <a:t>No more than 2 PARP in 1 year</a:t>
            </a:r>
          </a:p>
          <a:p>
            <a:pPr marL="457200" indent="-457200">
              <a:lnSpc>
                <a:spcPts val="3600"/>
              </a:lnSpc>
              <a:spcBef>
                <a:spcPts val="600"/>
              </a:spcBef>
              <a:buFont typeface="Arial" panose="020B0604020202020204" pitchFamily="34" charset="0"/>
              <a:buChar char="•"/>
            </a:pPr>
            <a:r>
              <a:rPr lang="en-US" sz="2800" dirty="0"/>
              <a:t>More than 3 PARP does not add credit</a:t>
            </a:r>
          </a:p>
          <a:p>
            <a:pPr marL="457200" indent="-457200">
              <a:lnSpc>
                <a:spcPts val="3600"/>
              </a:lnSpc>
              <a:spcBef>
                <a:spcPts val="600"/>
              </a:spcBef>
              <a:buFont typeface="Arial" panose="020B0604020202020204" pitchFamily="34" charset="0"/>
              <a:buChar char="•"/>
            </a:pPr>
            <a:r>
              <a:rPr lang="en-US" sz="2800" dirty="0"/>
              <a:t>Keep your receipt</a:t>
            </a:r>
          </a:p>
        </p:txBody>
      </p:sp>
      <p:sp>
        <p:nvSpPr>
          <p:cNvPr id="7" name="TextBox 6"/>
          <p:cNvSpPr txBox="1"/>
          <p:nvPr/>
        </p:nvSpPr>
        <p:spPr>
          <a:xfrm>
            <a:off x="583725" y="424813"/>
            <a:ext cx="10664284" cy="760102"/>
          </a:xfrm>
          <a:prstGeom prst="rect">
            <a:avLst/>
          </a:prstGeom>
          <a:noFill/>
          <a:ln w="38100">
            <a:solidFill>
              <a:schemeClr val="bg1"/>
            </a:solidFill>
          </a:ln>
          <a:effectLst>
            <a:glow rad="63500">
              <a:schemeClr val="accent6">
                <a:satMod val="175000"/>
                <a:alpha val="40000"/>
              </a:schemeClr>
            </a:glow>
          </a:effectLst>
        </p:spPr>
        <p:txBody>
          <a:bodyPr wrap="square" rtlCol="0">
            <a:spAutoFit/>
          </a:bodyPr>
          <a:lstStyle/>
          <a:p>
            <a:endParaRPr lang="en-US" dirty="0"/>
          </a:p>
        </p:txBody>
      </p:sp>
      <p:sp>
        <p:nvSpPr>
          <p:cNvPr id="9" name="TextBox 8"/>
          <p:cNvSpPr txBox="1"/>
          <p:nvPr/>
        </p:nvSpPr>
        <p:spPr>
          <a:xfrm>
            <a:off x="866272" y="424813"/>
            <a:ext cx="10260531" cy="707886"/>
          </a:xfrm>
          <a:prstGeom prst="rect">
            <a:avLst/>
          </a:prstGeom>
          <a:noFill/>
        </p:spPr>
        <p:txBody>
          <a:bodyPr wrap="square" rtlCol="0">
            <a:spAutoFit/>
          </a:bodyPr>
          <a:lstStyle/>
          <a:p>
            <a:pPr algn="ctr"/>
            <a:r>
              <a:rPr lang="en-US" sz="4000" dirty="0">
                <a:latin typeface="Cooper Black" panose="0208090404030B020404" pitchFamily="18" charset="0"/>
              </a:rPr>
              <a:t>mm/</a:t>
            </a:r>
            <a:r>
              <a:rPr lang="en-US" sz="4000" dirty="0" err="1">
                <a:latin typeface="Cooper Black" panose="0208090404030B020404" pitchFamily="18" charset="0"/>
              </a:rPr>
              <a:t>dd</a:t>
            </a:r>
            <a:r>
              <a:rPr lang="en-US" sz="4000" dirty="0">
                <a:latin typeface="Cooper Black" panose="0208090404030B020404" pitchFamily="18" charset="0"/>
              </a:rPr>
              <a:t>/</a:t>
            </a:r>
            <a:r>
              <a:rPr lang="en-US" sz="4000" dirty="0" err="1">
                <a:latin typeface="Cooper Black" panose="0208090404030B020404" pitchFamily="18" charset="0"/>
              </a:rPr>
              <a:t>yy</a:t>
            </a:r>
            <a:r>
              <a:rPr lang="en-US" sz="4000" dirty="0">
                <a:latin typeface="Cooper Black" panose="0208090404030B020404" pitchFamily="18" charset="0"/>
              </a:rPr>
              <a:t>	City  	Program number</a:t>
            </a:r>
          </a:p>
        </p:txBody>
      </p:sp>
    </p:spTree>
    <p:extLst>
      <p:ext uri="{BB962C8B-B14F-4D97-AF65-F5344CB8AC3E}">
        <p14:creationId xmlns:p14="http://schemas.microsoft.com/office/powerpoint/2010/main" val="3288250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a:extLst>
              <a:ext uri="{FF2B5EF4-FFF2-40B4-BE49-F238E27FC236}">
                <a16:creationId xmlns:a16="http://schemas.microsoft.com/office/drawing/2014/main" id="{6BC802ED-10E7-9B41-9557-720E7B79105A}"/>
              </a:ext>
            </a:extLst>
          </p:cNvPr>
          <p:cNvSpPr>
            <a:spLocks noGrp="1"/>
          </p:cNvSpPr>
          <p:nvPr>
            <p:ph type="dt" sz="half" idx="10"/>
          </p:nvPr>
        </p:nvSpPr>
        <p:spPr/>
        <p:txBody>
          <a:bodyPr/>
          <a:lstStyle/>
          <a:p>
            <a:fld id="{049DC8E1-D369-0F48-9062-BB068AFD07CE}" type="datetime1">
              <a:rPr lang="en-US" smtClean="0"/>
              <a:pPr/>
              <a:t>7/8/2021</a:t>
            </a:fld>
            <a:endParaRPr lang="en-US" dirty="0"/>
          </a:p>
        </p:txBody>
      </p:sp>
      <p:sp>
        <p:nvSpPr>
          <p:cNvPr id="5" name="Slide Number">
            <a:extLst>
              <a:ext uri="{FF2B5EF4-FFF2-40B4-BE49-F238E27FC236}">
                <a16:creationId xmlns:a16="http://schemas.microsoft.com/office/drawing/2014/main" id="{019CECEF-3D58-B441-9BA4-BF0327D61180}"/>
              </a:ext>
            </a:extLst>
          </p:cNvPr>
          <p:cNvSpPr>
            <a:spLocks noGrp="1"/>
          </p:cNvSpPr>
          <p:nvPr>
            <p:ph type="sldNum" sz="quarter" idx="12"/>
          </p:nvPr>
        </p:nvSpPr>
        <p:spPr/>
        <p:txBody>
          <a:bodyPr/>
          <a:lstStyle/>
          <a:p>
            <a:fld id="{8A7A6979-0714-4377-B894-6BE4C2D6E202}" type="slidenum">
              <a:rPr lang="en-US" smtClean="0"/>
              <a:pPr/>
              <a:t>2</a:t>
            </a:fld>
            <a:endParaRPr lang="en-US" dirty="0"/>
          </a:p>
        </p:txBody>
      </p:sp>
      <p:sp>
        <p:nvSpPr>
          <p:cNvPr id="8" name="TextBox 7">
            <a:extLst>
              <a:ext uri="{FF2B5EF4-FFF2-40B4-BE49-F238E27FC236}">
                <a16:creationId xmlns:a16="http://schemas.microsoft.com/office/drawing/2014/main" id="{B51D9DC4-DC07-4198-B013-7DDEB724C43B}"/>
              </a:ext>
            </a:extLst>
          </p:cNvPr>
          <p:cNvSpPr txBox="1"/>
          <p:nvPr/>
        </p:nvSpPr>
        <p:spPr>
          <a:xfrm>
            <a:off x="630315" y="1031945"/>
            <a:ext cx="11385932" cy="4616648"/>
          </a:xfrm>
          <a:prstGeom prst="rect">
            <a:avLst/>
          </a:prstGeom>
          <a:noFill/>
        </p:spPr>
        <p:txBody>
          <a:bodyPr wrap="square" rtlCol="0">
            <a:spAutoFit/>
          </a:bodyPr>
          <a:lstStyle/>
          <a:p>
            <a:pPr algn="ctr"/>
            <a:r>
              <a:rPr lang="en-US" sz="4000" b="1" dirty="0"/>
              <a:t>Write it down!!!  </a:t>
            </a:r>
            <a:br>
              <a:rPr lang="en-US" sz="4000" b="1" dirty="0"/>
            </a:br>
            <a:r>
              <a:rPr lang="en-US" sz="4000" b="1" dirty="0"/>
              <a:t>Sign the attendance sheets!!!</a:t>
            </a:r>
          </a:p>
          <a:p>
            <a:endParaRPr lang="en-US" sz="1200" b="1" dirty="0"/>
          </a:p>
          <a:p>
            <a:r>
              <a:rPr lang="en-US" sz="3200" b="1" dirty="0"/>
              <a:t>Private applicators:</a:t>
            </a:r>
            <a:endParaRPr lang="en-US" sz="3600" b="1" dirty="0"/>
          </a:p>
          <a:p>
            <a:pPr marL="457200" indent="-457200">
              <a:lnSpc>
                <a:spcPts val="3600"/>
              </a:lnSpc>
              <a:buFont typeface="Arial" panose="020B0604020202020204" pitchFamily="34" charset="0"/>
              <a:buChar char="•"/>
            </a:pPr>
            <a:r>
              <a:rPr lang="en-US" sz="3000" dirty="0"/>
              <a:t>Certification = 5 years</a:t>
            </a:r>
          </a:p>
          <a:p>
            <a:pPr marL="457200" indent="-457200">
              <a:lnSpc>
                <a:spcPts val="3600"/>
              </a:lnSpc>
              <a:spcBef>
                <a:spcPts val="600"/>
              </a:spcBef>
              <a:buFont typeface="Arial" panose="020B0604020202020204" pitchFamily="34" charset="0"/>
              <a:buChar char="•"/>
            </a:pPr>
            <a:r>
              <a:rPr lang="en-US" sz="3000" dirty="0"/>
              <a:t>3 PARP in 5 years. Attend 3 PARPs before expiration date.</a:t>
            </a:r>
          </a:p>
          <a:p>
            <a:pPr marL="457200" indent="-457200">
              <a:lnSpc>
                <a:spcPts val="3600"/>
              </a:lnSpc>
              <a:spcBef>
                <a:spcPts val="600"/>
              </a:spcBef>
              <a:buFont typeface="Arial" panose="020B0604020202020204" pitchFamily="34" charset="0"/>
              <a:buChar char="•"/>
            </a:pPr>
            <a:r>
              <a:rPr lang="en-US" sz="3000" dirty="0"/>
              <a:t>No more than 2 PARP in 1 year</a:t>
            </a:r>
          </a:p>
          <a:p>
            <a:pPr marL="457200" indent="-457200">
              <a:lnSpc>
                <a:spcPts val="3600"/>
              </a:lnSpc>
              <a:spcBef>
                <a:spcPts val="600"/>
              </a:spcBef>
              <a:buFont typeface="Arial" panose="020B0604020202020204" pitchFamily="34" charset="0"/>
              <a:buChar char="•"/>
            </a:pPr>
            <a:r>
              <a:rPr lang="en-US" sz="3000" dirty="0"/>
              <a:t>More than 3 PARP does not add credit</a:t>
            </a:r>
          </a:p>
          <a:p>
            <a:pPr marL="457200" indent="-457200">
              <a:lnSpc>
                <a:spcPts val="3600"/>
              </a:lnSpc>
              <a:spcBef>
                <a:spcPts val="600"/>
              </a:spcBef>
              <a:buFont typeface="Arial" panose="020B0604020202020204" pitchFamily="34" charset="0"/>
              <a:buChar char="•"/>
            </a:pPr>
            <a:r>
              <a:rPr lang="en-US" sz="3000" dirty="0"/>
              <a:t>Keep your receipt</a:t>
            </a:r>
          </a:p>
        </p:txBody>
      </p:sp>
      <p:sp>
        <p:nvSpPr>
          <p:cNvPr id="9" name="TextBox 8">
            <a:extLst>
              <a:ext uri="{FF2B5EF4-FFF2-40B4-BE49-F238E27FC236}">
                <a16:creationId xmlns:a16="http://schemas.microsoft.com/office/drawing/2014/main" id="{EA73F11A-29CA-43B8-B18C-CF8B5D97BB5B}"/>
              </a:ext>
            </a:extLst>
          </p:cNvPr>
          <p:cNvSpPr txBox="1"/>
          <p:nvPr/>
        </p:nvSpPr>
        <p:spPr>
          <a:xfrm>
            <a:off x="532002" y="271844"/>
            <a:ext cx="11029683" cy="760102"/>
          </a:xfrm>
          <a:prstGeom prst="rect">
            <a:avLst/>
          </a:prstGeom>
          <a:noFill/>
          <a:ln w="38100">
            <a:solidFill>
              <a:schemeClr val="bg1"/>
            </a:solidFill>
          </a:ln>
          <a:effectLst>
            <a:glow rad="63500">
              <a:schemeClr val="accent6">
                <a:satMod val="175000"/>
                <a:alpha val="40000"/>
              </a:schemeClr>
            </a:glow>
          </a:effectLst>
        </p:spPr>
        <p:txBody>
          <a:bodyPr wrap="square" rtlCol="0">
            <a:spAutoFit/>
          </a:bodyPr>
          <a:lstStyle/>
          <a:p>
            <a:endParaRPr lang="en-US" dirty="0"/>
          </a:p>
        </p:txBody>
      </p:sp>
      <p:sp>
        <p:nvSpPr>
          <p:cNvPr id="10" name="TextBox 9">
            <a:extLst>
              <a:ext uri="{FF2B5EF4-FFF2-40B4-BE49-F238E27FC236}">
                <a16:creationId xmlns:a16="http://schemas.microsoft.com/office/drawing/2014/main" id="{BBD0E1C3-34F9-402A-973D-C5DACA330F69}"/>
              </a:ext>
            </a:extLst>
          </p:cNvPr>
          <p:cNvSpPr txBox="1"/>
          <p:nvPr/>
        </p:nvSpPr>
        <p:spPr>
          <a:xfrm>
            <a:off x="914012" y="238965"/>
            <a:ext cx="10260531" cy="707886"/>
          </a:xfrm>
          <a:prstGeom prst="rect">
            <a:avLst/>
          </a:prstGeom>
          <a:noFill/>
        </p:spPr>
        <p:txBody>
          <a:bodyPr wrap="square" rtlCol="0">
            <a:spAutoFit/>
          </a:bodyPr>
          <a:lstStyle/>
          <a:p>
            <a:pPr algn="ctr"/>
            <a:r>
              <a:rPr lang="en-US" sz="4000" dirty="0">
                <a:latin typeface="Cooper Black" panose="0208090404030B020404" pitchFamily="18" charset="0"/>
              </a:rPr>
              <a:t>mm/</a:t>
            </a:r>
            <a:r>
              <a:rPr lang="en-US" sz="4000" dirty="0" err="1">
                <a:latin typeface="Cooper Black" panose="0208090404030B020404" pitchFamily="18" charset="0"/>
              </a:rPr>
              <a:t>dd</a:t>
            </a:r>
            <a:r>
              <a:rPr lang="en-US" sz="4000" dirty="0">
                <a:latin typeface="Cooper Black" panose="0208090404030B020404" pitchFamily="18" charset="0"/>
              </a:rPr>
              <a:t>/</a:t>
            </a:r>
            <a:r>
              <a:rPr lang="en-US" sz="4000" dirty="0" err="1">
                <a:latin typeface="Cooper Black" panose="0208090404030B020404" pitchFamily="18" charset="0"/>
              </a:rPr>
              <a:t>yy</a:t>
            </a:r>
            <a:r>
              <a:rPr lang="en-US" sz="4000" dirty="0">
                <a:latin typeface="Cooper Black" panose="0208090404030B020404" pitchFamily="18" charset="0"/>
              </a:rPr>
              <a:t>	City  	Program number</a:t>
            </a:r>
          </a:p>
        </p:txBody>
      </p:sp>
    </p:spTree>
    <p:extLst>
      <p:ext uri="{BB962C8B-B14F-4D97-AF65-F5344CB8AC3E}">
        <p14:creationId xmlns:p14="http://schemas.microsoft.com/office/powerpoint/2010/main" val="604482168"/>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rdue_Ext_Wide_12-20.pptx" id="{286EB417-7A96-4D44-8D0F-6AF6FA0E20C1}" vid="{9353E6F9-2324-412D-AA51-92E2B65AC1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Purdue_Ext_template</Template>
  <TotalTime>11</TotalTime>
  <Words>167</Words>
  <Application>Microsoft Office PowerPoint</Application>
  <PresentationFormat>Widescreen</PresentationFormat>
  <Paragraphs>24</Paragraphs>
  <Slides>2</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vt:i4>
      </vt:variant>
    </vt:vector>
  </HeadingPairs>
  <TitlesOfParts>
    <vt:vector size="16" baseType="lpstr">
      <vt:lpstr>Acumin Pro</vt:lpstr>
      <vt:lpstr>Acumin Pro Medium</vt:lpstr>
      <vt:lpstr>Calibri</vt:lpstr>
      <vt:lpstr>United Sans Rg Md</vt:lpstr>
      <vt:lpstr>Acumin Pro ExtraCondensed</vt:lpstr>
      <vt:lpstr>Cooper Black</vt:lpstr>
      <vt:lpstr>Acumin Pro ExtraCondensed Smbd</vt:lpstr>
      <vt:lpstr>Acumin Pro Semibold</vt:lpstr>
      <vt:lpstr>United Sans Cd Md</vt:lpstr>
      <vt:lpstr>Wingdings</vt:lpstr>
      <vt:lpstr>Arial</vt:lpstr>
      <vt:lpstr>Impact</vt:lpstr>
      <vt:lpstr>Acumin Pro SemiCondensed</vt:lpstr>
      <vt:lpstr>Purdue1</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Janssen, Cheri L.</dc:creator>
  <cp:lastModifiedBy>Janssen, Cheri L.</cp:lastModifiedBy>
  <cp:revision>3</cp:revision>
  <dcterms:created xsi:type="dcterms:W3CDTF">2021-07-08T16:38:56Z</dcterms:created>
  <dcterms:modified xsi:type="dcterms:W3CDTF">2021-07-08T16:50:09Z</dcterms:modified>
</cp:coreProperties>
</file>