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63" r:id="rId4"/>
    <p:sldMasterId id="2147484032" r:id="rId5"/>
  </p:sldMasterIdLst>
  <p:notesMasterIdLst>
    <p:notesMasterId r:id="rId67"/>
  </p:notesMasterIdLst>
  <p:handoutMasterIdLst>
    <p:handoutMasterId r:id="rId68"/>
  </p:handoutMasterIdLst>
  <p:sldIdLst>
    <p:sldId id="308" r:id="rId6"/>
    <p:sldId id="262" r:id="rId7"/>
    <p:sldId id="332" r:id="rId8"/>
    <p:sldId id="333" r:id="rId9"/>
    <p:sldId id="334" r:id="rId10"/>
    <p:sldId id="263" r:id="rId11"/>
    <p:sldId id="318" r:id="rId12"/>
    <p:sldId id="331" r:id="rId13"/>
    <p:sldId id="340" r:id="rId14"/>
    <p:sldId id="264" r:id="rId15"/>
    <p:sldId id="389" r:id="rId16"/>
    <p:sldId id="275" r:id="rId17"/>
    <p:sldId id="266" r:id="rId18"/>
    <p:sldId id="336" r:id="rId19"/>
    <p:sldId id="291" r:id="rId20"/>
    <p:sldId id="371" r:id="rId21"/>
    <p:sldId id="269" r:id="rId22"/>
    <p:sldId id="276" r:id="rId23"/>
    <p:sldId id="328" r:id="rId24"/>
    <p:sldId id="293" r:id="rId25"/>
    <p:sldId id="343" r:id="rId26"/>
    <p:sldId id="288" r:id="rId27"/>
    <p:sldId id="277" r:id="rId28"/>
    <p:sldId id="344" r:id="rId29"/>
    <p:sldId id="302" r:id="rId30"/>
    <p:sldId id="346" r:id="rId31"/>
    <p:sldId id="345" r:id="rId32"/>
    <p:sldId id="373" r:id="rId33"/>
    <p:sldId id="365" r:id="rId34"/>
    <p:sldId id="278" r:id="rId35"/>
    <p:sldId id="279" r:id="rId36"/>
    <p:sldId id="280" r:id="rId37"/>
    <p:sldId id="386" r:id="rId38"/>
    <p:sldId id="387" r:id="rId39"/>
    <p:sldId id="388" r:id="rId40"/>
    <p:sldId id="327" r:id="rId41"/>
    <p:sldId id="283" r:id="rId42"/>
    <p:sldId id="320" r:id="rId43"/>
    <p:sldId id="319" r:id="rId44"/>
    <p:sldId id="294" r:id="rId45"/>
    <p:sldId id="329" r:id="rId46"/>
    <p:sldId id="374" r:id="rId47"/>
    <p:sldId id="268" r:id="rId48"/>
    <p:sldId id="375" r:id="rId49"/>
    <p:sldId id="376" r:id="rId50"/>
    <p:sldId id="287" r:id="rId51"/>
    <p:sldId id="292" r:id="rId52"/>
    <p:sldId id="285" r:id="rId53"/>
    <p:sldId id="296" r:id="rId54"/>
    <p:sldId id="299" r:id="rId55"/>
    <p:sldId id="300" r:id="rId56"/>
    <p:sldId id="297" r:id="rId57"/>
    <p:sldId id="316" r:id="rId58"/>
    <p:sldId id="305" r:id="rId59"/>
    <p:sldId id="298" r:id="rId60"/>
    <p:sldId id="303" r:id="rId61"/>
    <p:sldId id="301" r:id="rId62"/>
    <p:sldId id="324" r:id="rId63"/>
    <p:sldId id="306" r:id="rId64"/>
    <p:sldId id="284" r:id="rId65"/>
    <p:sldId id="326" r:id="rId66"/>
  </p:sldIdLst>
  <p:sldSz cx="12192000" cy="6858000"/>
  <p:notesSz cx="7010400" cy="9296400"/>
  <p:defaultTextStyle>
    <a:defPPr>
      <a:defRPr lang="en-US"/>
    </a:defPPr>
    <a:lvl1pPr algn="l" defTabSz="457200" rtl="0" fontAlgn="base">
      <a:spcBef>
        <a:spcPct val="0"/>
      </a:spcBef>
      <a:spcAft>
        <a:spcPct val="0"/>
      </a:spcAft>
      <a:defRPr kern="1200">
        <a:solidFill>
          <a:schemeClr val="tx1"/>
        </a:solidFill>
        <a:latin typeface="Lucida Sans Unicode" pitchFamily="34" charset="0"/>
        <a:ea typeface="+mn-ea"/>
        <a:cs typeface="Arial" charset="0"/>
      </a:defRPr>
    </a:lvl1pPr>
    <a:lvl2pPr marL="457200" algn="l" defTabSz="457200" rtl="0" fontAlgn="base">
      <a:spcBef>
        <a:spcPct val="0"/>
      </a:spcBef>
      <a:spcAft>
        <a:spcPct val="0"/>
      </a:spcAft>
      <a:defRPr kern="1200">
        <a:solidFill>
          <a:schemeClr val="tx1"/>
        </a:solidFill>
        <a:latin typeface="Lucida Sans Unicode" pitchFamily="34" charset="0"/>
        <a:ea typeface="+mn-ea"/>
        <a:cs typeface="Arial" charset="0"/>
      </a:defRPr>
    </a:lvl2pPr>
    <a:lvl3pPr marL="914400" algn="l" defTabSz="457200" rtl="0" fontAlgn="base">
      <a:spcBef>
        <a:spcPct val="0"/>
      </a:spcBef>
      <a:spcAft>
        <a:spcPct val="0"/>
      </a:spcAft>
      <a:defRPr kern="1200">
        <a:solidFill>
          <a:schemeClr val="tx1"/>
        </a:solidFill>
        <a:latin typeface="Lucida Sans Unicode" pitchFamily="34" charset="0"/>
        <a:ea typeface="+mn-ea"/>
        <a:cs typeface="Arial" charset="0"/>
      </a:defRPr>
    </a:lvl3pPr>
    <a:lvl4pPr marL="1371600" algn="l" defTabSz="457200" rtl="0" fontAlgn="base">
      <a:spcBef>
        <a:spcPct val="0"/>
      </a:spcBef>
      <a:spcAft>
        <a:spcPct val="0"/>
      </a:spcAft>
      <a:defRPr kern="1200">
        <a:solidFill>
          <a:schemeClr val="tx1"/>
        </a:solidFill>
        <a:latin typeface="Lucida Sans Unicode" pitchFamily="34" charset="0"/>
        <a:ea typeface="+mn-ea"/>
        <a:cs typeface="Arial" charset="0"/>
      </a:defRPr>
    </a:lvl4pPr>
    <a:lvl5pPr marL="1828800" algn="l" defTabSz="457200" rtl="0" fontAlgn="base">
      <a:spcBef>
        <a:spcPct val="0"/>
      </a:spcBef>
      <a:spcAft>
        <a:spcPct val="0"/>
      </a:spcAft>
      <a:defRPr kern="1200">
        <a:solidFill>
          <a:schemeClr val="tx1"/>
        </a:solidFill>
        <a:latin typeface="Lucida Sans Unicode" pitchFamily="34" charset="0"/>
        <a:ea typeface="+mn-ea"/>
        <a:cs typeface="Arial" charset="0"/>
      </a:defRPr>
    </a:lvl5pPr>
    <a:lvl6pPr marL="2286000" algn="l" defTabSz="914400" rtl="0" eaLnBrk="1" latinLnBrk="0" hangingPunct="1">
      <a:defRPr kern="1200">
        <a:solidFill>
          <a:schemeClr val="tx1"/>
        </a:solidFill>
        <a:latin typeface="Lucida Sans Unicode" pitchFamily="34" charset="0"/>
        <a:ea typeface="+mn-ea"/>
        <a:cs typeface="Arial" charset="0"/>
      </a:defRPr>
    </a:lvl6pPr>
    <a:lvl7pPr marL="2743200" algn="l" defTabSz="914400" rtl="0" eaLnBrk="1" latinLnBrk="0" hangingPunct="1">
      <a:defRPr kern="1200">
        <a:solidFill>
          <a:schemeClr val="tx1"/>
        </a:solidFill>
        <a:latin typeface="Lucida Sans Unicode" pitchFamily="34" charset="0"/>
        <a:ea typeface="+mn-ea"/>
        <a:cs typeface="Arial" charset="0"/>
      </a:defRPr>
    </a:lvl7pPr>
    <a:lvl8pPr marL="3200400" algn="l" defTabSz="914400" rtl="0" eaLnBrk="1" latinLnBrk="0" hangingPunct="1">
      <a:defRPr kern="1200">
        <a:solidFill>
          <a:schemeClr val="tx1"/>
        </a:solidFill>
        <a:latin typeface="Lucida Sans Unicode" pitchFamily="34" charset="0"/>
        <a:ea typeface="+mn-ea"/>
        <a:cs typeface="Arial" charset="0"/>
      </a:defRPr>
    </a:lvl8pPr>
    <a:lvl9pPr marL="3657600" algn="l" defTabSz="914400" rtl="0" eaLnBrk="1" latinLnBrk="0" hangingPunct="1">
      <a:defRPr kern="1200">
        <a:solidFill>
          <a:schemeClr val="tx1"/>
        </a:solidFill>
        <a:latin typeface="Lucida Sans Unicode" pitchFamily="34"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D9D9"/>
    <a:srgbClr val="FFFFFF"/>
    <a:srgbClr val="23ED36"/>
    <a:srgbClr val="DDD0AD"/>
    <a:srgbClr val="FF1111"/>
    <a:srgbClr val="33CC33"/>
    <a:srgbClr val="F8F8F8"/>
    <a:srgbClr val="D2F6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3" autoAdjust="0"/>
    <p:restoredTop sz="77892" autoAdjust="0"/>
  </p:normalViewPr>
  <p:slideViewPr>
    <p:cSldViewPr snapToGrid="0" snapToObjects="1">
      <p:cViewPr varScale="1">
        <p:scale>
          <a:sx n="81" d="100"/>
          <a:sy n="81" d="100"/>
        </p:scale>
        <p:origin x="942" y="90"/>
      </p:cViewPr>
      <p:guideLst>
        <p:guide orient="horz" pos="2160"/>
        <p:guide pos="3840"/>
      </p:guideLst>
    </p:cSldViewPr>
  </p:slideViewPr>
  <p:notesTextViewPr>
    <p:cViewPr>
      <p:scale>
        <a:sx n="100" d="100"/>
        <a:sy n="100" d="100"/>
      </p:scale>
      <p:origin x="0" y="0"/>
    </p:cViewPr>
  </p:notesTextViewPr>
  <p:sorterViewPr>
    <p:cViewPr>
      <p:scale>
        <a:sx n="150" d="100"/>
        <a:sy n="150" d="100"/>
      </p:scale>
      <p:origin x="0" y="-26208"/>
    </p:cViewPr>
  </p:sorterViewPr>
  <p:notesViewPr>
    <p:cSldViewPr snapToGrid="0" snapToObjects="1">
      <p:cViewPr varScale="1">
        <p:scale>
          <a:sx n="84" d="100"/>
          <a:sy n="84" d="100"/>
        </p:scale>
        <p:origin x="-3768" y="-8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handoutMaster" Target="handoutMasters/handoutMaster1.xml"/><Relationship Id="rId7" Type="http://schemas.openxmlformats.org/officeDocument/2006/relationships/slide" Target="slides/slide2.xml"/><Relationship Id="rId71"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3177" tIns="46589" rIns="93177" bIns="46589" rtlCol="0"/>
          <a:lstStyle>
            <a:lvl1pPr algn="r" fontAlgn="auto">
              <a:spcBef>
                <a:spcPts val="0"/>
              </a:spcBef>
              <a:spcAft>
                <a:spcPts val="0"/>
              </a:spcAft>
              <a:defRPr sz="1200">
                <a:latin typeface="+mn-lt"/>
                <a:cs typeface="+mn-cs"/>
              </a:defRPr>
            </a:lvl1pPr>
          </a:lstStyle>
          <a:p>
            <a:pPr>
              <a:defRPr/>
            </a:pPr>
            <a:fld id="{E8C85AA9-11F2-4040-B041-256A47E3CA8D}" type="datetimeFigureOut">
              <a:rPr lang="en-US"/>
              <a:pPr>
                <a:defRPr/>
              </a:pPr>
              <a:t>2/2/2024</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3177" tIns="46589" rIns="93177" bIns="46589" rtlCol="0" anchor="b"/>
          <a:lstStyle>
            <a:lvl1pPr algn="l" fontAlgn="auto">
              <a:spcBef>
                <a:spcPts val="0"/>
              </a:spcBef>
              <a:spcAft>
                <a:spcPts val="0"/>
              </a:spcAft>
              <a:defRPr sz="1200">
                <a:latin typeface="+mn-lt"/>
                <a:cs typeface="+mn-cs"/>
              </a:defRPr>
            </a:lvl1pPr>
          </a:lstStyle>
          <a:p>
            <a:pPr>
              <a:defRPr/>
            </a:pPr>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3177" tIns="46589" rIns="93177" bIns="46589" rtlCol="0" anchor="b"/>
          <a:lstStyle>
            <a:lvl1pPr algn="r" fontAlgn="auto">
              <a:spcBef>
                <a:spcPts val="0"/>
              </a:spcBef>
              <a:spcAft>
                <a:spcPts val="0"/>
              </a:spcAft>
              <a:defRPr sz="1200">
                <a:latin typeface="+mn-lt"/>
                <a:cs typeface="+mn-cs"/>
              </a:defRPr>
            </a:lvl1pPr>
          </a:lstStyle>
          <a:p>
            <a:pPr>
              <a:defRPr/>
            </a:pPr>
            <a:fld id="{1D7C3C32-69A3-439A-83D2-9D359FB0C89C}" type="slidenum">
              <a:rPr lang="en-US"/>
              <a:pPr>
                <a:defRPr/>
              </a:pPr>
              <a:t>‹#›</a:t>
            </a:fld>
            <a:endParaRPr lang="en-US"/>
          </a:p>
        </p:txBody>
      </p:sp>
    </p:spTree>
    <p:extLst>
      <p:ext uri="{BB962C8B-B14F-4D97-AF65-F5344CB8AC3E}">
        <p14:creationId xmlns:p14="http://schemas.microsoft.com/office/powerpoint/2010/main" val="6574297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152A4FE0-A85C-4DF8-AF62-C815ED9DCEFD}" type="datetimeFigureOut">
              <a:rPr lang="en-US"/>
              <a:pPr>
                <a:defRPr/>
              </a:pPr>
              <a:t>2/2/2024</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8118118E-3A79-4178-B639-A96DE42F3C84}" type="slidenum">
              <a:rPr lang="en-US"/>
              <a:pPr>
                <a:defRPr/>
              </a:pPr>
              <a:t>‹#›</a:t>
            </a:fld>
            <a:endParaRPr lang="en-US"/>
          </a:p>
        </p:txBody>
      </p:sp>
    </p:spTree>
    <p:extLst>
      <p:ext uri="{BB962C8B-B14F-4D97-AF65-F5344CB8AC3E}">
        <p14:creationId xmlns:p14="http://schemas.microsoft.com/office/powerpoint/2010/main" val="124472596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118118E-3A79-4178-B639-A96DE42F3C84}" type="slidenum">
              <a:rPr lang="en-US" smtClean="0"/>
              <a:pPr>
                <a:defRPr/>
              </a:pPr>
              <a:t>1</a:t>
            </a:fld>
            <a:endParaRPr lang="en-US"/>
          </a:p>
        </p:txBody>
      </p:sp>
    </p:spTree>
    <p:extLst>
      <p:ext uri="{BB962C8B-B14F-4D97-AF65-F5344CB8AC3E}">
        <p14:creationId xmlns:p14="http://schemas.microsoft.com/office/powerpoint/2010/main" val="40939314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t>Only manure from an</a:t>
            </a:r>
            <a:r>
              <a:rPr lang="en-US" baseline="0" dirty="0"/>
              <a:t> Indiana Department of Environmental Management (IDEM) permitted  CFO</a:t>
            </a:r>
            <a:r>
              <a:rPr lang="en-US" dirty="0"/>
              <a:t> requires recordkeeping by the seller or distributor. </a:t>
            </a:r>
            <a:r>
              <a:rPr lang="en-US" baseline="0" dirty="0"/>
              <a:t> </a:t>
            </a:r>
          </a:p>
          <a:p>
            <a:pPr eaLnBrk="1" hangingPunct="1">
              <a:spcBef>
                <a:spcPct val="0"/>
              </a:spcBef>
            </a:pPr>
            <a:r>
              <a:rPr lang="en-US" baseline="0" dirty="0"/>
              <a:t>Distributors (seller) must have a Distributor license to sell, barter, and/or give away manure from an IDEM  permitted CFO.</a:t>
            </a:r>
          </a:p>
          <a:p>
            <a:pPr eaLnBrk="1" hangingPunct="1">
              <a:spcBef>
                <a:spcPct val="0"/>
              </a:spcBef>
            </a:pPr>
            <a:r>
              <a:rPr lang="en-US" baseline="0" dirty="0"/>
              <a:t>Applicator must have Category 14 certification and Application License (can be For Hire or Private).  If “for hire” they must be working for a Licensed Fertilizer Application Business. (A non licensed individual may buy the manure, but they must have  a licensed applicator do the application.  The CFO will need the licensed applicators name and License # for their records. </a:t>
            </a:r>
            <a:endParaRPr lang="en-US" dirty="0"/>
          </a:p>
          <a:p>
            <a:pPr eaLnBrk="1" hangingPunct="1">
              <a:spcBef>
                <a:spcPct val="0"/>
              </a:spcBef>
            </a:pPr>
            <a:endParaRPr lang="en-US" dirty="0"/>
          </a:p>
          <a:p>
            <a:pPr eaLnBrk="1" hangingPunct="1">
              <a:spcBef>
                <a:spcPct val="0"/>
              </a:spcBef>
            </a:pPr>
            <a:r>
              <a:rPr lang="en-US" dirty="0"/>
              <a:t>IDEM already requires record of this information, just adding certification number of buyer. IDEM requires records to be kept for 5 years</a:t>
            </a:r>
          </a:p>
          <a:p>
            <a:pPr eaLnBrk="1" hangingPunct="1">
              <a:spcBef>
                <a:spcPct val="0"/>
              </a:spcBef>
            </a:pPr>
            <a:endParaRPr lang="en-US" dirty="0"/>
          </a:p>
          <a:p>
            <a:pPr eaLnBrk="1" hangingPunct="1">
              <a:spcBef>
                <a:spcPct val="0"/>
              </a:spcBef>
            </a:pPr>
            <a:r>
              <a:rPr lang="en-US" dirty="0"/>
              <a:t>Records must be made available upon request of OISC investigator.</a:t>
            </a:r>
          </a:p>
        </p:txBody>
      </p:sp>
      <p:sp>
        <p:nvSpPr>
          <p:cNvPr id="5837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Lucida Sans Unicode" pitchFamily="34" charset="0"/>
              </a:defRPr>
            </a:lvl1pPr>
            <a:lvl2pPr marL="742950" indent="-285750">
              <a:defRPr>
                <a:solidFill>
                  <a:schemeClr val="tx1"/>
                </a:solidFill>
                <a:latin typeface="Lucida Sans Unicode" pitchFamily="34" charset="0"/>
              </a:defRPr>
            </a:lvl2pPr>
            <a:lvl3pPr marL="1143000" indent="-228600">
              <a:defRPr>
                <a:solidFill>
                  <a:schemeClr val="tx1"/>
                </a:solidFill>
                <a:latin typeface="Lucida Sans Unicode" pitchFamily="34" charset="0"/>
              </a:defRPr>
            </a:lvl3pPr>
            <a:lvl4pPr marL="1600200" indent="-228600">
              <a:defRPr>
                <a:solidFill>
                  <a:schemeClr val="tx1"/>
                </a:solidFill>
                <a:latin typeface="Lucida Sans Unicode" pitchFamily="34" charset="0"/>
              </a:defRPr>
            </a:lvl4pPr>
            <a:lvl5pPr marL="2057400" indent="-228600">
              <a:defRPr>
                <a:solidFill>
                  <a:schemeClr val="tx1"/>
                </a:solidFill>
                <a:latin typeface="Lucida Sans Unicode" pitchFamily="34" charset="0"/>
              </a:defRPr>
            </a:lvl5pPr>
            <a:lvl6pPr marL="2514600" indent="-228600" defTabSz="457200" fontAlgn="base">
              <a:spcBef>
                <a:spcPct val="0"/>
              </a:spcBef>
              <a:spcAft>
                <a:spcPct val="0"/>
              </a:spcAft>
              <a:defRPr>
                <a:solidFill>
                  <a:schemeClr val="tx1"/>
                </a:solidFill>
                <a:latin typeface="Lucida Sans Unicode" pitchFamily="34" charset="0"/>
              </a:defRPr>
            </a:lvl6pPr>
            <a:lvl7pPr marL="2971800" indent="-228600" defTabSz="457200" fontAlgn="base">
              <a:spcBef>
                <a:spcPct val="0"/>
              </a:spcBef>
              <a:spcAft>
                <a:spcPct val="0"/>
              </a:spcAft>
              <a:defRPr>
                <a:solidFill>
                  <a:schemeClr val="tx1"/>
                </a:solidFill>
                <a:latin typeface="Lucida Sans Unicode" pitchFamily="34" charset="0"/>
              </a:defRPr>
            </a:lvl7pPr>
            <a:lvl8pPr marL="3429000" indent="-228600" defTabSz="457200" fontAlgn="base">
              <a:spcBef>
                <a:spcPct val="0"/>
              </a:spcBef>
              <a:spcAft>
                <a:spcPct val="0"/>
              </a:spcAft>
              <a:defRPr>
                <a:solidFill>
                  <a:schemeClr val="tx1"/>
                </a:solidFill>
                <a:latin typeface="Lucida Sans Unicode" pitchFamily="34" charset="0"/>
              </a:defRPr>
            </a:lvl8pPr>
            <a:lvl9pPr marL="3886200" indent="-228600" defTabSz="457200" fontAlgn="base">
              <a:spcBef>
                <a:spcPct val="0"/>
              </a:spcBef>
              <a:spcAft>
                <a:spcPct val="0"/>
              </a:spcAft>
              <a:defRPr>
                <a:solidFill>
                  <a:schemeClr val="tx1"/>
                </a:solidFill>
                <a:latin typeface="Lucida Sans Unicode" pitchFamily="34" charset="0"/>
              </a:defRPr>
            </a:lvl9pPr>
          </a:lstStyle>
          <a:p>
            <a:pPr fontAlgn="base">
              <a:spcBef>
                <a:spcPct val="0"/>
              </a:spcBef>
              <a:spcAft>
                <a:spcPct val="0"/>
              </a:spcAft>
              <a:defRPr/>
            </a:pPr>
            <a:fld id="{89CCCFE0-8C41-4E21-B53E-6417DCEFCF42}" type="slidenum">
              <a:rPr lang="en-US" smtClean="0">
                <a:latin typeface="Calibri" pitchFamily="34" charset="0"/>
              </a:rPr>
              <a:pPr fontAlgn="base">
                <a:spcBef>
                  <a:spcPct val="0"/>
                </a:spcBef>
                <a:spcAft>
                  <a:spcPct val="0"/>
                </a:spcAft>
                <a:defRPr/>
              </a:pPr>
              <a:t>12</a:t>
            </a:fld>
            <a:endParaRPr lang="en-US">
              <a:latin typeface="Calibri"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marL="342900" indent="-342900" eaLnBrk="1" fontAlgn="auto" hangingPunct="1">
              <a:spcBef>
                <a:spcPts val="0"/>
              </a:spcBef>
              <a:spcAft>
                <a:spcPts val="0"/>
              </a:spcAft>
              <a:buClr>
                <a:schemeClr val="accent1"/>
              </a:buClr>
              <a:buSzPct val="105000"/>
              <a:buFont typeface="Wingdings 3" pitchFamily="18" charset="2"/>
              <a:buChar char=""/>
              <a:defRPr/>
            </a:pPr>
            <a:r>
              <a:rPr lang="en-US" dirty="0"/>
              <a:t>Plan</a:t>
            </a:r>
            <a:r>
              <a:rPr lang="en-US" baseline="0" dirty="0"/>
              <a:t> required by </a:t>
            </a:r>
            <a:r>
              <a:rPr lang="en-US" b="1" baseline="0" dirty="0"/>
              <a:t>everyone </a:t>
            </a:r>
            <a:r>
              <a:rPr lang="en-US" baseline="0" dirty="0"/>
              <a:t>who applies fertilizer materials – inorganic/commercial and manure/organic. Certified and not certified.</a:t>
            </a:r>
          </a:p>
          <a:p>
            <a:pPr marL="342900" indent="-342900" eaLnBrk="1" fontAlgn="auto" hangingPunct="1">
              <a:spcBef>
                <a:spcPts val="0"/>
              </a:spcBef>
              <a:spcAft>
                <a:spcPts val="0"/>
              </a:spcAft>
              <a:buClr>
                <a:schemeClr val="accent1"/>
              </a:buClr>
              <a:buSzPct val="105000"/>
              <a:buFont typeface="Wingdings 3" pitchFamily="18" charset="2"/>
              <a:buChar char=""/>
              <a:defRPr/>
            </a:pPr>
            <a:r>
              <a:rPr lang="en-US" baseline="0" dirty="0"/>
              <a:t>Certified/ licensed applicators must keep application records for 2 years </a:t>
            </a:r>
            <a:endParaRPr lang="en-US" dirty="0"/>
          </a:p>
          <a:p>
            <a:pPr marL="342900" indent="-342900" eaLnBrk="1" fontAlgn="auto" hangingPunct="1">
              <a:spcBef>
                <a:spcPts val="0"/>
              </a:spcBef>
              <a:spcAft>
                <a:spcPts val="0"/>
              </a:spcAft>
              <a:buClr>
                <a:schemeClr val="accent1"/>
              </a:buClr>
              <a:buSzPct val="105000"/>
              <a:buFont typeface="Wingdings 3" pitchFamily="18" charset="2"/>
              <a:buChar char=""/>
              <a:defRPr/>
            </a:pPr>
            <a:r>
              <a:rPr lang="en-US" dirty="0"/>
              <a:t>Both Manure (Organic) and Inorganic Fertilizer [what you buy from your </a:t>
            </a:r>
            <a:r>
              <a:rPr lang="en-US" dirty="0" err="1"/>
              <a:t>ag</a:t>
            </a:r>
            <a:r>
              <a:rPr lang="en-US" dirty="0"/>
              <a:t> retailer or distributor]. Liquid or solid fertilizer included as well as anhydrous ammonia)</a:t>
            </a:r>
          </a:p>
          <a:p>
            <a:pPr marL="342900" indent="-342900" eaLnBrk="1" fontAlgn="auto" hangingPunct="1">
              <a:spcBef>
                <a:spcPts val="0"/>
              </a:spcBef>
              <a:spcAft>
                <a:spcPts val="0"/>
              </a:spcAft>
              <a:buClr>
                <a:schemeClr val="accent1"/>
              </a:buClr>
              <a:buSzPct val="105000"/>
              <a:buFont typeface="Wingdings 3" pitchFamily="18" charset="2"/>
              <a:buChar char=""/>
              <a:defRPr/>
            </a:pPr>
            <a:r>
              <a:rPr lang="en-US" dirty="0"/>
              <a:t>Rule does not really specify what is in the plan except to mention how fertilizer rates are determined. Nutrient application at agronomic rates for producing an agricultural crop.</a:t>
            </a:r>
          </a:p>
          <a:p>
            <a:pPr marL="342900" indent="-342900" eaLnBrk="1" fontAlgn="auto" hangingPunct="1">
              <a:spcBef>
                <a:spcPts val="0"/>
              </a:spcBef>
              <a:spcAft>
                <a:spcPts val="0"/>
              </a:spcAft>
              <a:buClr>
                <a:schemeClr val="accent1"/>
              </a:buClr>
              <a:buSzPct val="105000"/>
              <a:buFont typeface="Wingdings 3" pitchFamily="18" charset="2"/>
              <a:buChar char=""/>
              <a:defRPr/>
            </a:pPr>
            <a:r>
              <a:rPr lang="en-US" dirty="0"/>
              <a:t>Agronomic rate is defined in the rule  (on the next slide)</a:t>
            </a:r>
          </a:p>
          <a:p>
            <a:pPr marL="342900" indent="-342900" eaLnBrk="1" fontAlgn="auto" hangingPunct="1">
              <a:spcBef>
                <a:spcPts val="0"/>
              </a:spcBef>
              <a:spcAft>
                <a:spcPts val="0"/>
              </a:spcAft>
              <a:buClr>
                <a:schemeClr val="accent1"/>
              </a:buClr>
              <a:buSzPct val="105000"/>
              <a:buFont typeface="Wingdings 3" pitchFamily="18" charset="2"/>
              <a:buChar char=""/>
              <a:defRPr/>
            </a:pPr>
            <a:r>
              <a:rPr lang="en-US" dirty="0"/>
              <a:t>Think paragraphs, not plan.</a:t>
            </a:r>
          </a:p>
          <a:p>
            <a:pPr marL="342900" indent="-342900" eaLnBrk="1" fontAlgn="auto" hangingPunct="1">
              <a:spcBef>
                <a:spcPts val="0"/>
              </a:spcBef>
              <a:spcAft>
                <a:spcPts val="0"/>
              </a:spcAft>
              <a:buClr>
                <a:schemeClr val="accent1"/>
              </a:buClr>
              <a:buSzPct val="105000"/>
              <a:buFont typeface="Wingdings 3" pitchFamily="18" charset="2"/>
              <a:buChar char=""/>
              <a:defRPr/>
            </a:pPr>
            <a:r>
              <a:rPr lang="en-US" dirty="0"/>
              <a:t>Maybe manure sample, or standard replacement value of 1.2 pounds per bushel of corn removed, soil sampling, tri-state fertilizer recommendations, yield records</a:t>
            </a:r>
          </a:p>
          <a:p>
            <a:pPr eaLnBrk="1" fontAlgn="auto" hangingPunct="1">
              <a:spcBef>
                <a:spcPts val="0"/>
              </a:spcBef>
              <a:spcAft>
                <a:spcPts val="0"/>
              </a:spcAft>
              <a:buClr>
                <a:schemeClr val="accent1"/>
              </a:buClr>
              <a:buSzPct val="105000"/>
              <a:buFont typeface="Wingdings 3" pitchFamily="18" charset="2"/>
              <a:buNone/>
              <a:defRPr/>
            </a:pPr>
            <a:r>
              <a:rPr lang="en-US" dirty="0"/>
              <a:t>IDEM permitted CFO is required to have manure analysis,</a:t>
            </a:r>
            <a:r>
              <a:rPr lang="en-US" baseline="0" dirty="0"/>
              <a:t> non permitted CFO does not. Highly recommend having analysis </a:t>
            </a:r>
            <a:endParaRPr lang="en-US" dirty="0"/>
          </a:p>
          <a:p>
            <a:pPr eaLnBrk="1" fontAlgn="auto" hangingPunct="1">
              <a:spcBef>
                <a:spcPts val="0"/>
              </a:spcBef>
              <a:spcAft>
                <a:spcPts val="0"/>
              </a:spcAft>
              <a:buClr>
                <a:schemeClr val="accent1"/>
              </a:buClr>
              <a:buSzPct val="105000"/>
              <a:buFont typeface="Wingdings 3" pitchFamily="18" charset="2"/>
              <a:buNone/>
              <a:defRPr/>
            </a:pPr>
            <a:r>
              <a:rPr lang="en-US" dirty="0"/>
              <a:t>A fertilizer plan is the grower’s defense against unpreventable acts of nature (storms, floods, </a:t>
            </a:r>
            <a:r>
              <a:rPr lang="en-US" dirty="0" err="1"/>
              <a:t>etc</a:t>
            </a:r>
            <a:r>
              <a:rPr lang="en-US" dirty="0"/>
              <a:t>).</a:t>
            </a:r>
          </a:p>
          <a:p>
            <a:pPr marL="342900" indent="-342900" eaLnBrk="1" fontAlgn="auto" hangingPunct="1">
              <a:spcBef>
                <a:spcPts val="0"/>
              </a:spcBef>
              <a:spcAft>
                <a:spcPts val="0"/>
              </a:spcAft>
              <a:buClr>
                <a:schemeClr val="accent1"/>
              </a:buClr>
              <a:buSzPct val="105000"/>
              <a:buFont typeface="Wingdings 3" pitchFamily="18" charset="2"/>
              <a:buChar char=""/>
              <a:defRPr/>
            </a:pPr>
            <a:endParaRPr lang="en-US" dirty="0"/>
          </a:p>
        </p:txBody>
      </p:sp>
      <p:sp>
        <p:nvSpPr>
          <p:cNvPr id="5632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Lucida Sans Unicode" pitchFamily="34" charset="0"/>
              </a:defRPr>
            </a:lvl1pPr>
            <a:lvl2pPr marL="742950" indent="-285750">
              <a:defRPr>
                <a:solidFill>
                  <a:schemeClr val="tx1"/>
                </a:solidFill>
                <a:latin typeface="Lucida Sans Unicode" pitchFamily="34" charset="0"/>
              </a:defRPr>
            </a:lvl2pPr>
            <a:lvl3pPr marL="1143000" indent="-228600">
              <a:defRPr>
                <a:solidFill>
                  <a:schemeClr val="tx1"/>
                </a:solidFill>
                <a:latin typeface="Lucida Sans Unicode" pitchFamily="34" charset="0"/>
              </a:defRPr>
            </a:lvl3pPr>
            <a:lvl4pPr marL="1600200" indent="-228600">
              <a:defRPr>
                <a:solidFill>
                  <a:schemeClr val="tx1"/>
                </a:solidFill>
                <a:latin typeface="Lucida Sans Unicode" pitchFamily="34" charset="0"/>
              </a:defRPr>
            </a:lvl4pPr>
            <a:lvl5pPr marL="2057400" indent="-228600">
              <a:defRPr>
                <a:solidFill>
                  <a:schemeClr val="tx1"/>
                </a:solidFill>
                <a:latin typeface="Lucida Sans Unicode" pitchFamily="34" charset="0"/>
              </a:defRPr>
            </a:lvl5pPr>
            <a:lvl6pPr marL="2514600" indent="-228600" defTabSz="457200" fontAlgn="base">
              <a:spcBef>
                <a:spcPct val="0"/>
              </a:spcBef>
              <a:spcAft>
                <a:spcPct val="0"/>
              </a:spcAft>
              <a:defRPr>
                <a:solidFill>
                  <a:schemeClr val="tx1"/>
                </a:solidFill>
                <a:latin typeface="Lucida Sans Unicode" pitchFamily="34" charset="0"/>
              </a:defRPr>
            </a:lvl6pPr>
            <a:lvl7pPr marL="2971800" indent="-228600" defTabSz="457200" fontAlgn="base">
              <a:spcBef>
                <a:spcPct val="0"/>
              </a:spcBef>
              <a:spcAft>
                <a:spcPct val="0"/>
              </a:spcAft>
              <a:defRPr>
                <a:solidFill>
                  <a:schemeClr val="tx1"/>
                </a:solidFill>
                <a:latin typeface="Lucida Sans Unicode" pitchFamily="34" charset="0"/>
              </a:defRPr>
            </a:lvl7pPr>
            <a:lvl8pPr marL="3429000" indent="-228600" defTabSz="457200" fontAlgn="base">
              <a:spcBef>
                <a:spcPct val="0"/>
              </a:spcBef>
              <a:spcAft>
                <a:spcPct val="0"/>
              </a:spcAft>
              <a:defRPr>
                <a:solidFill>
                  <a:schemeClr val="tx1"/>
                </a:solidFill>
                <a:latin typeface="Lucida Sans Unicode" pitchFamily="34" charset="0"/>
              </a:defRPr>
            </a:lvl8pPr>
            <a:lvl9pPr marL="3886200" indent="-228600" defTabSz="457200" fontAlgn="base">
              <a:spcBef>
                <a:spcPct val="0"/>
              </a:spcBef>
              <a:spcAft>
                <a:spcPct val="0"/>
              </a:spcAft>
              <a:defRPr>
                <a:solidFill>
                  <a:schemeClr val="tx1"/>
                </a:solidFill>
                <a:latin typeface="Lucida Sans Unicode" pitchFamily="34" charset="0"/>
              </a:defRPr>
            </a:lvl9pPr>
          </a:lstStyle>
          <a:p>
            <a:pPr fontAlgn="base">
              <a:spcBef>
                <a:spcPct val="0"/>
              </a:spcBef>
              <a:spcAft>
                <a:spcPct val="0"/>
              </a:spcAft>
              <a:defRPr/>
            </a:pPr>
            <a:fld id="{55AF6051-D8AB-4DFB-8127-700B7D543754}" type="slidenum">
              <a:rPr lang="en-US" smtClean="0">
                <a:latin typeface="Calibri" pitchFamily="34" charset="0"/>
              </a:rPr>
              <a:pPr fontAlgn="base">
                <a:spcBef>
                  <a:spcPct val="0"/>
                </a:spcBef>
                <a:spcAft>
                  <a:spcPct val="0"/>
                </a:spcAft>
                <a:defRPr/>
              </a:pPr>
              <a:t>13</a:t>
            </a:fld>
            <a:endParaRPr lang="en-US">
              <a:latin typeface="Calibri"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How do you determine if you are applying at an appropriate agronomic rate?  Appropriate agronomic rate based on Nutrient content of manure, crop rotation, yield goals, soil analysis.</a:t>
            </a:r>
          </a:p>
          <a:p>
            <a:r>
              <a:rPr lang="en-US" dirty="0"/>
              <a:t>Manure analysis- (NPK) Nitrogen, Phosphorus, Potassium  (or other sources)  </a:t>
            </a:r>
          </a:p>
          <a:p>
            <a:r>
              <a:rPr lang="en-US" dirty="0"/>
              <a:t>Soil analysis- Phosphorus levels </a:t>
            </a:r>
          </a:p>
          <a:p>
            <a:r>
              <a:rPr lang="en-US" dirty="0"/>
              <a:t>Crop rotation – i.e.  beans into corn with a yield goal of 200 bushels/acre</a:t>
            </a:r>
          </a:p>
          <a:p>
            <a:endParaRPr lang="en-US" dirty="0"/>
          </a:p>
          <a:p>
            <a:r>
              <a:rPr lang="en-US" dirty="0"/>
              <a:t>Recommendations from a licensed Certified Crop Advisor (CCA)</a:t>
            </a:r>
          </a:p>
          <a:p>
            <a:endParaRPr lang="en-US" dirty="0"/>
          </a:p>
          <a:p>
            <a:r>
              <a:rPr lang="en-US" dirty="0"/>
              <a:t>Recommendations from your Ag dealer</a:t>
            </a:r>
          </a:p>
          <a:p>
            <a:endParaRPr lang="en-US" dirty="0"/>
          </a:p>
          <a:p>
            <a:r>
              <a:rPr lang="en-US" dirty="0"/>
              <a:t>Using Tri State recommendations</a:t>
            </a:r>
          </a:p>
          <a:p>
            <a:endParaRPr lang="en-US" dirty="0"/>
          </a:p>
          <a:p>
            <a:r>
              <a:rPr lang="en-US" dirty="0"/>
              <a:t>Online/Computer based fertilizer applicator calculator  Purdue’s Manure Management Planner</a:t>
            </a:r>
          </a:p>
          <a:p>
            <a:endParaRPr lang="en-US" dirty="0"/>
          </a:p>
          <a:p>
            <a:r>
              <a:rPr lang="en-US" dirty="0"/>
              <a:t>A fertilizer plan is the grower’s defense against unpreventable acts of nature (storms, floods, </a:t>
            </a:r>
            <a:r>
              <a:rPr lang="en-US" dirty="0" err="1"/>
              <a:t>etc</a:t>
            </a:r>
            <a:r>
              <a:rPr lang="en-US" dirty="0"/>
              <a:t>).</a:t>
            </a:r>
          </a:p>
          <a:p>
            <a:endParaRPr lang="en-US" dirty="0"/>
          </a:p>
          <a:p>
            <a:r>
              <a:rPr lang="en-US" dirty="0"/>
              <a:t>Keep records for 2 years-  5 years for IDEM permitted farms</a:t>
            </a:r>
          </a:p>
          <a:p>
            <a:endParaRPr lang="en-US" dirty="0"/>
          </a:p>
        </p:txBody>
      </p:sp>
      <p:sp>
        <p:nvSpPr>
          <p:cNvPr id="4" name="Slide Number Placeholder 3"/>
          <p:cNvSpPr>
            <a:spLocks noGrp="1"/>
          </p:cNvSpPr>
          <p:nvPr>
            <p:ph type="sldNum" sz="quarter" idx="5"/>
          </p:nvPr>
        </p:nvSpPr>
        <p:spPr/>
        <p:txBody>
          <a:bodyPr/>
          <a:lstStyle/>
          <a:p>
            <a:pPr>
              <a:defRPr/>
            </a:pPr>
            <a:fld id="{8118118E-3A79-4178-B639-A96DE42F3C84}" type="slidenum">
              <a:rPr lang="en-US" smtClean="0"/>
              <a:pPr>
                <a:defRPr/>
              </a:pPr>
              <a:t>14</a:t>
            </a:fld>
            <a:endParaRPr lang="en-US"/>
          </a:p>
        </p:txBody>
      </p:sp>
    </p:spTree>
    <p:extLst>
      <p:ext uri="{BB962C8B-B14F-4D97-AF65-F5344CB8AC3E}">
        <p14:creationId xmlns:p14="http://schemas.microsoft.com/office/powerpoint/2010/main" val="11915112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t>Plan resources </a:t>
            </a:r>
          </a:p>
          <a:p>
            <a:pPr eaLnBrk="1" hangingPunct="1">
              <a:spcBef>
                <a:spcPct val="0"/>
              </a:spcBef>
            </a:pPr>
            <a:endParaRPr lang="en-US" dirty="0"/>
          </a:p>
        </p:txBody>
      </p:sp>
      <p:sp>
        <p:nvSpPr>
          <p:cNvPr id="5734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Lucida Sans Unicode" pitchFamily="34" charset="0"/>
              </a:defRPr>
            </a:lvl1pPr>
            <a:lvl2pPr marL="742950" indent="-285750">
              <a:defRPr>
                <a:solidFill>
                  <a:schemeClr val="tx1"/>
                </a:solidFill>
                <a:latin typeface="Lucida Sans Unicode" pitchFamily="34" charset="0"/>
              </a:defRPr>
            </a:lvl2pPr>
            <a:lvl3pPr marL="1143000" indent="-228600">
              <a:defRPr>
                <a:solidFill>
                  <a:schemeClr val="tx1"/>
                </a:solidFill>
                <a:latin typeface="Lucida Sans Unicode" pitchFamily="34" charset="0"/>
              </a:defRPr>
            </a:lvl3pPr>
            <a:lvl4pPr marL="1600200" indent="-228600">
              <a:defRPr>
                <a:solidFill>
                  <a:schemeClr val="tx1"/>
                </a:solidFill>
                <a:latin typeface="Lucida Sans Unicode" pitchFamily="34" charset="0"/>
              </a:defRPr>
            </a:lvl4pPr>
            <a:lvl5pPr marL="2057400" indent="-228600">
              <a:defRPr>
                <a:solidFill>
                  <a:schemeClr val="tx1"/>
                </a:solidFill>
                <a:latin typeface="Lucida Sans Unicode" pitchFamily="34" charset="0"/>
              </a:defRPr>
            </a:lvl5pPr>
            <a:lvl6pPr marL="2514600" indent="-228600" defTabSz="457200" fontAlgn="base">
              <a:spcBef>
                <a:spcPct val="0"/>
              </a:spcBef>
              <a:spcAft>
                <a:spcPct val="0"/>
              </a:spcAft>
              <a:defRPr>
                <a:solidFill>
                  <a:schemeClr val="tx1"/>
                </a:solidFill>
                <a:latin typeface="Lucida Sans Unicode" pitchFamily="34" charset="0"/>
              </a:defRPr>
            </a:lvl6pPr>
            <a:lvl7pPr marL="2971800" indent="-228600" defTabSz="457200" fontAlgn="base">
              <a:spcBef>
                <a:spcPct val="0"/>
              </a:spcBef>
              <a:spcAft>
                <a:spcPct val="0"/>
              </a:spcAft>
              <a:defRPr>
                <a:solidFill>
                  <a:schemeClr val="tx1"/>
                </a:solidFill>
                <a:latin typeface="Lucida Sans Unicode" pitchFamily="34" charset="0"/>
              </a:defRPr>
            </a:lvl7pPr>
            <a:lvl8pPr marL="3429000" indent="-228600" defTabSz="457200" fontAlgn="base">
              <a:spcBef>
                <a:spcPct val="0"/>
              </a:spcBef>
              <a:spcAft>
                <a:spcPct val="0"/>
              </a:spcAft>
              <a:defRPr>
                <a:solidFill>
                  <a:schemeClr val="tx1"/>
                </a:solidFill>
                <a:latin typeface="Lucida Sans Unicode" pitchFamily="34" charset="0"/>
              </a:defRPr>
            </a:lvl8pPr>
            <a:lvl9pPr marL="3886200" indent="-228600" defTabSz="457200" fontAlgn="base">
              <a:spcBef>
                <a:spcPct val="0"/>
              </a:spcBef>
              <a:spcAft>
                <a:spcPct val="0"/>
              </a:spcAft>
              <a:defRPr>
                <a:solidFill>
                  <a:schemeClr val="tx1"/>
                </a:solidFill>
                <a:latin typeface="Lucida Sans Unicode" pitchFamily="34" charset="0"/>
              </a:defRPr>
            </a:lvl9pPr>
          </a:lstStyle>
          <a:p>
            <a:pPr fontAlgn="base">
              <a:spcBef>
                <a:spcPct val="0"/>
              </a:spcBef>
              <a:spcAft>
                <a:spcPct val="0"/>
              </a:spcAft>
              <a:defRPr/>
            </a:pPr>
            <a:fld id="{6C96A32D-5A13-4BAD-A000-2171DFB98A69}" type="slidenum">
              <a:rPr lang="en-US" smtClean="0">
                <a:latin typeface="Calibri" pitchFamily="34" charset="0"/>
              </a:rPr>
              <a:pPr fontAlgn="base">
                <a:spcBef>
                  <a:spcPct val="0"/>
                </a:spcBef>
                <a:spcAft>
                  <a:spcPct val="0"/>
                </a:spcAft>
                <a:defRPr/>
              </a:pPr>
              <a:t>15</a:t>
            </a:fld>
            <a:endParaRPr lang="en-US">
              <a:latin typeface="Calibri"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t>Staging</a:t>
            </a:r>
            <a:r>
              <a:rPr lang="en-US" baseline="0" dirty="0"/>
              <a:t> is IN the field for application purposes. Piles behind barns at the CFO facility do not meet the definition for staging. These storage piles are not regulated by the Office of Indiana State Chemist.</a:t>
            </a:r>
          </a:p>
          <a:p>
            <a:pPr eaLnBrk="1" hangingPunct="1">
              <a:spcBef>
                <a:spcPct val="0"/>
              </a:spcBef>
            </a:pPr>
            <a:r>
              <a:rPr lang="en-US" baseline="0" dirty="0"/>
              <a:t>Storage piles behind the barn may be subject to IDEM Regulation and WILL BE if runoff contaminates water.  Even though these piles are not regulated by OISC it is recommended as best management practices to follow the setbacks r</a:t>
            </a:r>
            <a:endParaRPr lang="en-US" dirty="0"/>
          </a:p>
        </p:txBody>
      </p:sp>
      <p:sp>
        <p:nvSpPr>
          <p:cNvPr id="5939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Lucida Sans Unicode" pitchFamily="34" charset="0"/>
              </a:defRPr>
            </a:lvl1pPr>
            <a:lvl2pPr marL="742950" indent="-285750">
              <a:defRPr>
                <a:solidFill>
                  <a:schemeClr val="tx1"/>
                </a:solidFill>
                <a:latin typeface="Lucida Sans Unicode" pitchFamily="34" charset="0"/>
              </a:defRPr>
            </a:lvl2pPr>
            <a:lvl3pPr marL="1143000" indent="-228600">
              <a:defRPr>
                <a:solidFill>
                  <a:schemeClr val="tx1"/>
                </a:solidFill>
                <a:latin typeface="Lucida Sans Unicode" pitchFamily="34" charset="0"/>
              </a:defRPr>
            </a:lvl3pPr>
            <a:lvl4pPr marL="1600200" indent="-228600">
              <a:defRPr>
                <a:solidFill>
                  <a:schemeClr val="tx1"/>
                </a:solidFill>
                <a:latin typeface="Lucida Sans Unicode" pitchFamily="34" charset="0"/>
              </a:defRPr>
            </a:lvl4pPr>
            <a:lvl5pPr marL="2057400" indent="-228600">
              <a:defRPr>
                <a:solidFill>
                  <a:schemeClr val="tx1"/>
                </a:solidFill>
                <a:latin typeface="Lucida Sans Unicode" pitchFamily="34" charset="0"/>
              </a:defRPr>
            </a:lvl5pPr>
            <a:lvl6pPr marL="2514600" indent="-228600" defTabSz="457200" fontAlgn="base">
              <a:spcBef>
                <a:spcPct val="0"/>
              </a:spcBef>
              <a:spcAft>
                <a:spcPct val="0"/>
              </a:spcAft>
              <a:defRPr>
                <a:solidFill>
                  <a:schemeClr val="tx1"/>
                </a:solidFill>
                <a:latin typeface="Lucida Sans Unicode" pitchFamily="34" charset="0"/>
              </a:defRPr>
            </a:lvl6pPr>
            <a:lvl7pPr marL="2971800" indent="-228600" defTabSz="457200" fontAlgn="base">
              <a:spcBef>
                <a:spcPct val="0"/>
              </a:spcBef>
              <a:spcAft>
                <a:spcPct val="0"/>
              </a:spcAft>
              <a:defRPr>
                <a:solidFill>
                  <a:schemeClr val="tx1"/>
                </a:solidFill>
                <a:latin typeface="Lucida Sans Unicode" pitchFamily="34" charset="0"/>
              </a:defRPr>
            </a:lvl7pPr>
            <a:lvl8pPr marL="3429000" indent="-228600" defTabSz="457200" fontAlgn="base">
              <a:spcBef>
                <a:spcPct val="0"/>
              </a:spcBef>
              <a:spcAft>
                <a:spcPct val="0"/>
              </a:spcAft>
              <a:defRPr>
                <a:solidFill>
                  <a:schemeClr val="tx1"/>
                </a:solidFill>
                <a:latin typeface="Lucida Sans Unicode" pitchFamily="34" charset="0"/>
              </a:defRPr>
            </a:lvl8pPr>
            <a:lvl9pPr marL="3886200" indent="-228600" defTabSz="457200" fontAlgn="base">
              <a:spcBef>
                <a:spcPct val="0"/>
              </a:spcBef>
              <a:spcAft>
                <a:spcPct val="0"/>
              </a:spcAft>
              <a:defRPr>
                <a:solidFill>
                  <a:schemeClr val="tx1"/>
                </a:solidFill>
                <a:latin typeface="Lucida Sans Unicode" pitchFamily="34" charset="0"/>
              </a:defRPr>
            </a:lvl9pPr>
          </a:lstStyle>
          <a:p>
            <a:pPr fontAlgn="base">
              <a:spcBef>
                <a:spcPct val="0"/>
              </a:spcBef>
              <a:spcAft>
                <a:spcPct val="0"/>
              </a:spcAft>
              <a:defRPr/>
            </a:pPr>
            <a:fld id="{7F7B6B53-EE10-431F-8F95-5291056F0B41}" type="slidenum">
              <a:rPr lang="en-US" smtClean="0">
                <a:latin typeface="Calibri" pitchFamily="34" charset="0"/>
              </a:rPr>
              <a:pPr fontAlgn="base">
                <a:spcBef>
                  <a:spcPct val="0"/>
                </a:spcBef>
                <a:spcAft>
                  <a:spcPct val="0"/>
                </a:spcAft>
                <a:defRPr/>
              </a:pPr>
              <a:t>17</a:t>
            </a:fld>
            <a:endParaRPr lang="en-US">
              <a:latin typeface="Calibri"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t>More common sense approaches for inorganic fertilizers</a:t>
            </a:r>
          </a:p>
          <a:p>
            <a:pPr eaLnBrk="1" hangingPunct="1">
              <a:spcBef>
                <a:spcPct val="0"/>
              </a:spcBef>
            </a:pPr>
            <a:r>
              <a:rPr lang="en-US" dirty="0"/>
              <a:t>Floodway</a:t>
            </a:r>
            <a:r>
              <a:rPr lang="en-US" baseline="0" dirty="0"/>
              <a:t> as defined by Department of Natural Resources (DNR)</a:t>
            </a:r>
            <a:endParaRPr lang="en-US" dirty="0"/>
          </a:p>
          <a:p>
            <a:pPr eaLnBrk="1" hangingPunct="1">
              <a:spcBef>
                <a:spcPct val="0"/>
              </a:spcBef>
            </a:pPr>
            <a:r>
              <a:rPr lang="en-US" dirty="0"/>
              <a:t>Staging is temporary = cover after 72 hours; applied within 30 days. Example</a:t>
            </a:r>
            <a:r>
              <a:rPr lang="en-US" baseline="0" dirty="0"/>
              <a:t> is potash in the fall.</a:t>
            </a:r>
          </a:p>
          <a:p>
            <a:pPr eaLnBrk="1" hangingPunct="1">
              <a:spcBef>
                <a:spcPct val="0"/>
              </a:spcBef>
            </a:pPr>
            <a:endParaRPr lang="en-US" baseline="0" dirty="0"/>
          </a:p>
          <a:p>
            <a:pPr eaLnBrk="1" hangingPunct="1">
              <a:spcBef>
                <a:spcPct val="0"/>
              </a:spcBef>
            </a:pPr>
            <a:r>
              <a:rPr lang="en-US" baseline="0" dirty="0"/>
              <a:t>Floodway determination:  If grower unsure if location in field is floodway/plain, DNR has website of digital maps that can help identify area in question.</a:t>
            </a:r>
          </a:p>
          <a:p>
            <a:pPr eaLnBrk="1" hangingPunct="1">
              <a:spcBef>
                <a:spcPct val="0"/>
              </a:spcBef>
            </a:pPr>
            <a:r>
              <a:rPr lang="en-US" baseline="0" dirty="0"/>
              <a:t>DNR Floodplain Information page </a:t>
            </a:r>
            <a:r>
              <a:rPr lang="en-US" u="sng" baseline="0" dirty="0"/>
              <a:t>www.floodmaps.in.gov</a:t>
            </a:r>
            <a:r>
              <a:rPr lang="en-US" baseline="0" dirty="0"/>
              <a:t>.  Select “Indiana Floodplain Information Portal”  </a:t>
            </a:r>
            <a:endParaRPr lang="en-US" dirty="0"/>
          </a:p>
        </p:txBody>
      </p:sp>
      <p:sp>
        <p:nvSpPr>
          <p:cNvPr id="6042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Lucida Sans Unicode" pitchFamily="34" charset="0"/>
              </a:defRPr>
            </a:lvl1pPr>
            <a:lvl2pPr marL="742950" indent="-285750">
              <a:defRPr>
                <a:solidFill>
                  <a:schemeClr val="tx1"/>
                </a:solidFill>
                <a:latin typeface="Lucida Sans Unicode" pitchFamily="34" charset="0"/>
              </a:defRPr>
            </a:lvl2pPr>
            <a:lvl3pPr marL="1143000" indent="-228600">
              <a:defRPr>
                <a:solidFill>
                  <a:schemeClr val="tx1"/>
                </a:solidFill>
                <a:latin typeface="Lucida Sans Unicode" pitchFamily="34" charset="0"/>
              </a:defRPr>
            </a:lvl3pPr>
            <a:lvl4pPr marL="1600200" indent="-228600">
              <a:defRPr>
                <a:solidFill>
                  <a:schemeClr val="tx1"/>
                </a:solidFill>
                <a:latin typeface="Lucida Sans Unicode" pitchFamily="34" charset="0"/>
              </a:defRPr>
            </a:lvl4pPr>
            <a:lvl5pPr marL="2057400" indent="-228600">
              <a:defRPr>
                <a:solidFill>
                  <a:schemeClr val="tx1"/>
                </a:solidFill>
                <a:latin typeface="Lucida Sans Unicode" pitchFamily="34" charset="0"/>
              </a:defRPr>
            </a:lvl5pPr>
            <a:lvl6pPr marL="2514600" indent="-228600" defTabSz="457200" fontAlgn="base">
              <a:spcBef>
                <a:spcPct val="0"/>
              </a:spcBef>
              <a:spcAft>
                <a:spcPct val="0"/>
              </a:spcAft>
              <a:defRPr>
                <a:solidFill>
                  <a:schemeClr val="tx1"/>
                </a:solidFill>
                <a:latin typeface="Lucida Sans Unicode" pitchFamily="34" charset="0"/>
              </a:defRPr>
            </a:lvl6pPr>
            <a:lvl7pPr marL="2971800" indent="-228600" defTabSz="457200" fontAlgn="base">
              <a:spcBef>
                <a:spcPct val="0"/>
              </a:spcBef>
              <a:spcAft>
                <a:spcPct val="0"/>
              </a:spcAft>
              <a:defRPr>
                <a:solidFill>
                  <a:schemeClr val="tx1"/>
                </a:solidFill>
                <a:latin typeface="Lucida Sans Unicode" pitchFamily="34" charset="0"/>
              </a:defRPr>
            </a:lvl7pPr>
            <a:lvl8pPr marL="3429000" indent="-228600" defTabSz="457200" fontAlgn="base">
              <a:spcBef>
                <a:spcPct val="0"/>
              </a:spcBef>
              <a:spcAft>
                <a:spcPct val="0"/>
              </a:spcAft>
              <a:defRPr>
                <a:solidFill>
                  <a:schemeClr val="tx1"/>
                </a:solidFill>
                <a:latin typeface="Lucida Sans Unicode" pitchFamily="34" charset="0"/>
              </a:defRPr>
            </a:lvl8pPr>
            <a:lvl9pPr marL="3886200" indent="-228600" defTabSz="457200" fontAlgn="base">
              <a:spcBef>
                <a:spcPct val="0"/>
              </a:spcBef>
              <a:spcAft>
                <a:spcPct val="0"/>
              </a:spcAft>
              <a:defRPr>
                <a:solidFill>
                  <a:schemeClr val="tx1"/>
                </a:solidFill>
                <a:latin typeface="Lucida Sans Unicode" pitchFamily="34" charset="0"/>
              </a:defRPr>
            </a:lvl9pPr>
          </a:lstStyle>
          <a:p>
            <a:pPr fontAlgn="base">
              <a:spcBef>
                <a:spcPct val="0"/>
              </a:spcBef>
              <a:spcAft>
                <a:spcPct val="0"/>
              </a:spcAft>
              <a:defRPr/>
            </a:pPr>
            <a:fld id="{D8C9361F-E0F9-48F8-82EF-F2FD607AE75D}" type="slidenum">
              <a:rPr lang="en-US" smtClean="0">
                <a:latin typeface="Calibri" pitchFamily="34" charset="0"/>
              </a:rPr>
              <a:pPr fontAlgn="base">
                <a:spcBef>
                  <a:spcPct val="0"/>
                </a:spcBef>
                <a:spcAft>
                  <a:spcPct val="0"/>
                </a:spcAft>
                <a:defRPr/>
              </a:pPr>
              <a:t>18</a:t>
            </a:fld>
            <a:endParaRPr lang="en-US">
              <a:latin typeface="Calibri"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They “had” to take delivery (because their early price was delivery by a date xxx)  They get 5” of rain that week.  Red Arrow shows there is a ditch </a:t>
            </a:r>
            <a:endParaRPr lang="en-US" dirty="0"/>
          </a:p>
        </p:txBody>
      </p:sp>
      <p:sp>
        <p:nvSpPr>
          <p:cNvPr id="4" name="Slide Number Placeholder 3"/>
          <p:cNvSpPr>
            <a:spLocks noGrp="1"/>
          </p:cNvSpPr>
          <p:nvPr>
            <p:ph type="sldNum" sz="quarter" idx="10"/>
          </p:nvPr>
        </p:nvSpPr>
        <p:spPr/>
        <p:txBody>
          <a:bodyPr/>
          <a:lstStyle/>
          <a:p>
            <a:pPr>
              <a:defRPr/>
            </a:pPr>
            <a:fld id="{8118118E-3A79-4178-B639-A96DE42F3C84}" type="slidenum">
              <a:rPr lang="en-US" smtClean="0"/>
              <a:pPr>
                <a:defRPr/>
              </a:pPr>
              <a:t>19</a:t>
            </a:fld>
            <a:endParaRPr lang="en-US"/>
          </a:p>
        </p:txBody>
      </p:sp>
    </p:spTree>
    <p:extLst>
      <p:ext uri="{BB962C8B-B14F-4D97-AF65-F5344CB8AC3E}">
        <p14:creationId xmlns:p14="http://schemas.microsoft.com/office/powerpoint/2010/main" val="1783229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t>These points are the similar to inorganic staging.</a:t>
            </a:r>
          </a:p>
        </p:txBody>
      </p:sp>
      <p:sp>
        <p:nvSpPr>
          <p:cNvPr id="6144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Lucida Sans Unicode" pitchFamily="34" charset="0"/>
              </a:defRPr>
            </a:lvl1pPr>
            <a:lvl2pPr marL="742950" indent="-285750">
              <a:defRPr>
                <a:solidFill>
                  <a:schemeClr val="tx1"/>
                </a:solidFill>
                <a:latin typeface="Lucida Sans Unicode" pitchFamily="34" charset="0"/>
              </a:defRPr>
            </a:lvl2pPr>
            <a:lvl3pPr marL="1143000" indent="-228600">
              <a:defRPr>
                <a:solidFill>
                  <a:schemeClr val="tx1"/>
                </a:solidFill>
                <a:latin typeface="Lucida Sans Unicode" pitchFamily="34" charset="0"/>
              </a:defRPr>
            </a:lvl3pPr>
            <a:lvl4pPr marL="1600200" indent="-228600">
              <a:defRPr>
                <a:solidFill>
                  <a:schemeClr val="tx1"/>
                </a:solidFill>
                <a:latin typeface="Lucida Sans Unicode" pitchFamily="34" charset="0"/>
              </a:defRPr>
            </a:lvl4pPr>
            <a:lvl5pPr marL="2057400" indent="-228600">
              <a:defRPr>
                <a:solidFill>
                  <a:schemeClr val="tx1"/>
                </a:solidFill>
                <a:latin typeface="Lucida Sans Unicode" pitchFamily="34" charset="0"/>
              </a:defRPr>
            </a:lvl5pPr>
            <a:lvl6pPr marL="2514600" indent="-228600" defTabSz="457200" fontAlgn="base">
              <a:spcBef>
                <a:spcPct val="0"/>
              </a:spcBef>
              <a:spcAft>
                <a:spcPct val="0"/>
              </a:spcAft>
              <a:defRPr>
                <a:solidFill>
                  <a:schemeClr val="tx1"/>
                </a:solidFill>
                <a:latin typeface="Lucida Sans Unicode" pitchFamily="34" charset="0"/>
              </a:defRPr>
            </a:lvl6pPr>
            <a:lvl7pPr marL="2971800" indent="-228600" defTabSz="457200" fontAlgn="base">
              <a:spcBef>
                <a:spcPct val="0"/>
              </a:spcBef>
              <a:spcAft>
                <a:spcPct val="0"/>
              </a:spcAft>
              <a:defRPr>
                <a:solidFill>
                  <a:schemeClr val="tx1"/>
                </a:solidFill>
                <a:latin typeface="Lucida Sans Unicode" pitchFamily="34" charset="0"/>
              </a:defRPr>
            </a:lvl7pPr>
            <a:lvl8pPr marL="3429000" indent="-228600" defTabSz="457200" fontAlgn="base">
              <a:spcBef>
                <a:spcPct val="0"/>
              </a:spcBef>
              <a:spcAft>
                <a:spcPct val="0"/>
              </a:spcAft>
              <a:defRPr>
                <a:solidFill>
                  <a:schemeClr val="tx1"/>
                </a:solidFill>
                <a:latin typeface="Lucida Sans Unicode" pitchFamily="34" charset="0"/>
              </a:defRPr>
            </a:lvl8pPr>
            <a:lvl9pPr marL="3886200" indent="-228600" defTabSz="457200" fontAlgn="base">
              <a:spcBef>
                <a:spcPct val="0"/>
              </a:spcBef>
              <a:spcAft>
                <a:spcPct val="0"/>
              </a:spcAft>
              <a:defRPr>
                <a:solidFill>
                  <a:schemeClr val="tx1"/>
                </a:solidFill>
                <a:latin typeface="Lucida Sans Unicode" pitchFamily="34" charset="0"/>
              </a:defRPr>
            </a:lvl9pPr>
          </a:lstStyle>
          <a:p>
            <a:pPr fontAlgn="base">
              <a:spcBef>
                <a:spcPct val="0"/>
              </a:spcBef>
              <a:spcAft>
                <a:spcPct val="0"/>
              </a:spcAft>
              <a:defRPr/>
            </a:pPr>
            <a:fld id="{21FB474D-0E96-4349-BFDB-E63680037074}" type="slidenum">
              <a:rPr lang="en-US" smtClean="0">
                <a:latin typeface="Calibri" pitchFamily="34" charset="0"/>
              </a:rPr>
              <a:pPr fontAlgn="base">
                <a:spcBef>
                  <a:spcPct val="0"/>
                </a:spcBef>
                <a:spcAft>
                  <a:spcPct val="0"/>
                </a:spcAft>
                <a:defRPr/>
              </a:pPr>
              <a:t>20</a:t>
            </a:fld>
            <a:endParaRPr lang="en-US">
              <a:latin typeface="Calibri"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Examples of </a:t>
            </a:r>
            <a:r>
              <a:rPr lang="en-US" dirty="0" err="1"/>
              <a:t>berming</a:t>
            </a:r>
            <a:r>
              <a:rPr lang="en-US" dirty="0"/>
              <a:t> and tarping:  Berm/gradient barrier with soil, Berm with Lime, Tarp   Silt fencing is not acceptable. "Gradient barrier" means a structure or feature that prevents runoff from entering surface water.</a:t>
            </a:r>
          </a:p>
        </p:txBody>
      </p:sp>
      <p:sp>
        <p:nvSpPr>
          <p:cNvPr id="4" name="Slide Number Placeholder 3"/>
          <p:cNvSpPr>
            <a:spLocks noGrp="1"/>
          </p:cNvSpPr>
          <p:nvPr>
            <p:ph type="sldNum" sz="quarter" idx="5"/>
          </p:nvPr>
        </p:nvSpPr>
        <p:spPr/>
        <p:txBody>
          <a:bodyPr/>
          <a:lstStyle/>
          <a:p>
            <a:fld id="{1E84A47A-2F9C-438D-B935-DD53EED5F566}" type="slidenum">
              <a:rPr lang="en-US" smtClean="0"/>
              <a:t>21</a:t>
            </a:fld>
            <a:endParaRPr lang="en-US"/>
          </a:p>
        </p:txBody>
      </p:sp>
    </p:spTree>
    <p:extLst>
      <p:ext uri="{BB962C8B-B14F-4D97-AF65-F5344CB8AC3E}">
        <p14:creationId xmlns:p14="http://schemas.microsoft.com/office/powerpoint/2010/main" val="20070371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t>Restrictions of Staging Manure. The restrictions  in </a:t>
            </a:r>
            <a:r>
              <a:rPr lang="en-US" i="1" dirty="0"/>
              <a:t>Italics</a:t>
            </a:r>
            <a:r>
              <a:rPr lang="en-US" dirty="0"/>
              <a:t> are the differences between staging of Inorganic and Manure.</a:t>
            </a:r>
          </a:p>
          <a:p>
            <a:pPr eaLnBrk="1" hangingPunct="1">
              <a:spcBef>
                <a:spcPct val="0"/>
              </a:spcBef>
            </a:pPr>
            <a:r>
              <a:rPr lang="en-US" dirty="0"/>
              <a:t>Residential buildings where other</a:t>
            </a:r>
            <a:r>
              <a:rPr lang="en-US" baseline="0" dirty="0"/>
              <a:t> people (not self) </a:t>
            </a:r>
            <a:r>
              <a:rPr lang="en-US" dirty="0"/>
              <a:t>live.</a:t>
            </a:r>
          </a:p>
          <a:p>
            <a:pPr eaLnBrk="1" hangingPunct="1">
              <a:spcBef>
                <a:spcPct val="0"/>
              </a:spcBef>
            </a:pPr>
            <a:endParaRPr lang="en-US" dirty="0"/>
          </a:p>
        </p:txBody>
      </p:sp>
      <p:sp>
        <p:nvSpPr>
          <p:cNvPr id="6246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Lucida Sans Unicode" pitchFamily="34" charset="0"/>
              </a:defRPr>
            </a:lvl1pPr>
            <a:lvl2pPr marL="742950" indent="-285750">
              <a:defRPr>
                <a:solidFill>
                  <a:schemeClr val="tx1"/>
                </a:solidFill>
                <a:latin typeface="Lucida Sans Unicode" pitchFamily="34" charset="0"/>
              </a:defRPr>
            </a:lvl2pPr>
            <a:lvl3pPr marL="1143000" indent="-228600">
              <a:defRPr>
                <a:solidFill>
                  <a:schemeClr val="tx1"/>
                </a:solidFill>
                <a:latin typeface="Lucida Sans Unicode" pitchFamily="34" charset="0"/>
              </a:defRPr>
            </a:lvl3pPr>
            <a:lvl4pPr marL="1600200" indent="-228600">
              <a:defRPr>
                <a:solidFill>
                  <a:schemeClr val="tx1"/>
                </a:solidFill>
                <a:latin typeface="Lucida Sans Unicode" pitchFamily="34" charset="0"/>
              </a:defRPr>
            </a:lvl4pPr>
            <a:lvl5pPr marL="2057400" indent="-228600">
              <a:defRPr>
                <a:solidFill>
                  <a:schemeClr val="tx1"/>
                </a:solidFill>
                <a:latin typeface="Lucida Sans Unicode" pitchFamily="34" charset="0"/>
              </a:defRPr>
            </a:lvl5pPr>
            <a:lvl6pPr marL="2514600" indent="-228600" defTabSz="457200" fontAlgn="base">
              <a:spcBef>
                <a:spcPct val="0"/>
              </a:spcBef>
              <a:spcAft>
                <a:spcPct val="0"/>
              </a:spcAft>
              <a:defRPr>
                <a:solidFill>
                  <a:schemeClr val="tx1"/>
                </a:solidFill>
                <a:latin typeface="Lucida Sans Unicode" pitchFamily="34" charset="0"/>
              </a:defRPr>
            </a:lvl6pPr>
            <a:lvl7pPr marL="2971800" indent="-228600" defTabSz="457200" fontAlgn="base">
              <a:spcBef>
                <a:spcPct val="0"/>
              </a:spcBef>
              <a:spcAft>
                <a:spcPct val="0"/>
              </a:spcAft>
              <a:defRPr>
                <a:solidFill>
                  <a:schemeClr val="tx1"/>
                </a:solidFill>
                <a:latin typeface="Lucida Sans Unicode" pitchFamily="34" charset="0"/>
              </a:defRPr>
            </a:lvl7pPr>
            <a:lvl8pPr marL="3429000" indent="-228600" defTabSz="457200" fontAlgn="base">
              <a:spcBef>
                <a:spcPct val="0"/>
              </a:spcBef>
              <a:spcAft>
                <a:spcPct val="0"/>
              </a:spcAft>
              <a:defRPr>
                <a:solidFill>
                  <a:schemeClr val="tx1"/>
                </a:solidFill>
                <a:latin typeface="Lucida Sans Unicode" pitchFamily="34" charset="0"/>
              </a:defRPr>
            </a:lvl8pPr>
            <a:lvl9pPr marL="3886200" indent="-228600" defTabSz="457200" fontAlgn="base">
              <a:spcBef>
                <a:spcPct val="0"/>
              </a:spcBef>
              <a:spcAft>
                <a:spcPct val="0"/>
              </a:spcAft>
              <a:defRPr>
                <a:solidFill>
                  <a:schemeClr val="tx1"/>
                </a:solidFill>
                <a:latin typeface="Lucida Sans Unicode" pitchFamily="34" charset="0"/>
              </a:defRPr>
            </a:lvl9pPr>
          </a:lstStyle>
          <a:p>
            <a:pPr fontAlgn="base">
              <a:spcBef>
                <a:spcPct val="0"/>
              </a:spcBef>
              <a:spcAft>
                <a:spcPct val="0"/>
              </a:spcAft>
              <a:defRPr/>
            </a:pPr>
            <a:fld id="{2DC52E0A-DE37-4152-96D2-7BB071ED8C8C}" type="slidenum">
              <a:rPr lang="en-US" smtClean="0">
                <a:latin typeface="Calibri" pitchFamily="34" charset="0"/>
              </a:rPr>
              <a:pPr fontAlgn="base">
                <a:spcBef>
                  <a:spcPct val="0"/>
                </a:spcBef>
                <a:spcAft>
                  <a:spcPct val="0"/>
                </a:spcAft>
                <a:defRPr/>
              </a:pPr>
              <a:t>22</a:t>
            </a:fld>
            <a:endParaRPr lang="en-US">
              <a:latin typeface="Calibri"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57200" marR="0">
              <a:spcBef>
                <a:spcPts val="0"/>
              </a:spcBef>
              <a:spcAft>
                <a:spcPts val="0"/>
              </a:spcAft>
            </a:pPr>
            <a:r>
              <a:rPr lang="en-US" sz="1800" dirty="0">
                <a:effectLst/>
                <a:latin typeface="Calibri" panose="020F0502020204030204" pitchFamily="34" charset="0"/>
                <a:ea typeface="Calibri" panose="020F0502020204030204" pitchFamily="34" charset="0"/>
              </a:rPr>
              <a:t>The Office of Indiana State Chemist (OISC) and the Indiana Department of Environmental Management (IDEM) play complementary roles in protecting waters of the State.</a:t>
            </a:r>
          </a:p>
          <a:p>
            <a:pPr marL="457200" marR="0">
              <a:spcBef>
                <a:spcPts val="0"/>
              </a:spcBef>
              <a:spcAft>
                <a:spcPts val="0"/>
              </a:spcAft>
            </a:pPr>
            <a:r>
              <a:rPr lang="en-US" sz="1800" dirty="0">
                <a:effectLst/>
                <a:latin typeface="Calibri" panose="020F0502020204030204" pitchFamily="34" charset="0"/>
                <a:ea typeface="Calibri" panose="020F0502020204030204" pitchFamily="34" charset="0"/>
              </a:rPr>
              <a:t>IDEM regulated the Confined Feeding Operations (CFO) and the manure they store and apply.</a:t>
            </a:r>
          </a:p>
          <a:p>
            <a:pPr marL="457200" marR="0">
              <a:spcBef>
                <a:spcPts val="0"/>
              </a:spcBef>
              <a:spcAft>
                <a:spcPts val="0"/>
              </a:spcAft>
            </a:pPr>
            <a:r>
              <a:rPr lang="en-US" sz="1800" dirty="0">
                <a:effectLst/>
                <a:latin typeface="Calibri" panose="020F0502020204030204" pitchFamily="34" charset="0"/>
                <a:ea typeface="Calibri" panose="020F0502020204030204" pitchFamily="34" charset="0"/>
              </a:rPr>
              <a:t>OISC regulates the manure distributed from a CFO and all other manure.</a:t>
            </a:r>
          </a:p>
          <a:p>
            <a:pPr eaLnBrk="1" hangingPunct="1">
              <a:spcBef>
                <a:spcPct val="0"/>
              </a:spcBef>
            </a:pPr>
            <a:endParaRPr lang="en-US" dirty="0"/>
          </a:p>
        </p:txBody>
      </p:sp>
      <p:sp>
        <p:nvSpPr>
          <p:cNvPr id="5222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Lucida Sans Unicode" pitchFamily="34" charset="0"/>
              </a:defRPr>
            </a:lvl1pPr>
            <a:lvl2pPr marL="742950" indent="-285750">
              <a:defRPr>
                <a:solidFill>
                  <a:schemeClr val="tx1"/>
                </a:solidFill>
                <a:latin typeface="Lucida Sans Unicode" pitchFamily="34" charset="0"/>
              </a:defRPr>
            </a:lvl2pPr>
            <a:lvl3pPr marL="1143000" indent="-228600">
              <a:defRPr>
                <a:solidFill>
                  <a:schemeClr val="tx1"/>
                </a:solidFill>
                <a:latin typeface="Lucida Sans Unicode" pitchFamily="34" charset="0"/>
              </a:defRPr>
            </a:lvl3pPr>
            <a:lvl4pPr marL="1600200" indent="-228600">
              <a:defRPr>
                <a:solidFill>
                  <a:schemeClr val="tx1"/>
                </a:solidFill>
                <a:latin typeface="Lucida Sans Unicode" pitchFamily="34" charset="0"/>
              </a:defRPr>
            </a:lvl4pPr>
            <a:lvl5pPr marL="2057400" indent="-228600">
              <a:defRPr>
                <a:solidFill>
                  <a:schemeClr val="tx1"/>
                </a:solidFill>
                <a:latin typeface="Lucida Sans Unicode" pitchFamily="34" charset="0"/>
              </a:defRPr>
            </a:lvl5pPr>
            <a:lvl6pPr marL="2514600" indent="-228600" defTabSz="457200" fontAlgn="base">
              <a:spcBef>
                <a:spcPct val="0"/>
              </a:spcBef>
              <a:spcAft>
                <a:spcPct val="0"/>
              </a:spcAft>
              <a:defRPr>
                <a:solidFill>
                  <a:schemeClr val="tx1"/>
                </a:solidFill>
                <a:latin typeface="Lucida Sans Unicode" pitchFamily="34" charset="0"/>
              </a:defRPr>
            </a:lvl6pPr>
            <a:lvl7pPr marL="2971800" indent="-228600" defTabSz="457200" fontAlgn="base">
              <a:spcBef>
                <a:spcPct val="0"/>
              </a:spcBef>
              <a:spcAft>
                <a:spcPct val="0"/>
              </a:spcAft>
              <a:defRPr>
                <a:solidFill>
                  <a:schemeClr val="tx1"/>
                </a:solidFill>
                <a:latin typeface="Lucida Sans Unicode" pitchFamily="34" charset="0"/>
              </a:defRPr>
            </a:lvl7pPr>
            <a:lvl8pPr marL="3429000" indent="-228600" defTabSz="457200" fontAlgn="base">
              <a:spcBef>
                <a:spcPct val="0"/>
              </a:spcBef>
              <a:spcAft>
                <a:spcPct val="0"/>
              </a:spcAft>
              <a:defRPr>
                <a:solidFill>
                  <a:schemeClr val="tx1"/>
                </a:solidFill>
                <a:latin typeface="Lucida Sans Unicode" pitchFamily="34" charset="0"/>
              </a:defRPr>
            </a:lvl8pPr>
            <a:lvl9pPr marL="3886200" indent="-228600" defTabSz="457200" fontAlgn="base">
              <a:spcBef>
                <a:spcPct val="0"/>
              </a:spcBef>
              <a:spcAft>
                <a:spcPct val="0"/>
              </a:spcAft>
              <a:defRPr>
                <a:solidFill>
                  <a:schemeClr val="tx1"/>
                </a:solidFill>
                <a:latin typeface="Lucida Sans Unicode" pitchFamily="34" charset="0"/>
              </a:defRPr>
            </a:lvl9pPr>
          </a:lstStyle>
          <a:p>
            <a:pPr fontAlgn="base">
              <a:spcBef>
                <a:spcPct val="0"/>
              </a:spcBef>
              <a:spcAft>
                <a:spcPct val="0"/>
              </a:spcAft>
              <a:defRPr/>
            </a:pPr>
            <a:fld id="{96FF1D9C-E6BB-46C6-9FEF-8854DD58FA0A}" type="slidenum">
              <a:rPr lang="en-US" smtClean="0">
                <a:latin typeface="Calibri" pitchFamily="34" charset="0"/>
              </a:rPr>
              <a:pPr fontAlgn="base">
                <a:spcBef>
                  <a:spcPct val="0"/>
                </a:spcBef>
                <a:spcAft>
                  <a:spcPct val="0"/>
                </a:spcAft>
                <a:defRPr/>
              </a:pPr>
              <a:t>2</a:t>
            </a:fld>
            <a:endParaRPr lang="en-US">
              <a:latin typeface="Calibri"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t>Civil</a:t>
            </a:r>
            <a:r>
              <a:rPr lang="en-US" baseline="0" dirty="0"/>
              <a:t> penalty fine.  This civil penalty can be as much as $250/day for each day in violation of the staging setback/</a:t>
            </a:r>
            <a:r>
              <a:rPr lang="en-US" baseline="0" dirty="0" err="1"/>
              <a:t>berming</a:t>
            </a:r>
            <a:r>
              <a:rPr lang="en-US" baseline="0" dirty="0"/>
              <a:t> rule. </a:t>
            </a:r>
            <a:endParaRPr lang="en-US" dirty="0"/>
          </a:p>
        </p:txBody>
      </p:sp>
      <p:sp>
        <p:nvSpPr>
          <p:cNvPr id="6349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Lucida Sans Unicode" pitchFamily="34" charset="0"/>
              </a:defRPr>
            </a:lvl1pPr>
            <a:lvl2pPr marL="742950" indent="-285750">
              <a:defRPr>
                <a:solidFill>
                  <a:schemeClr val="tx1"/>
                </a:solidFill>
                <a:latin typeface="Lucida Sans Unicode" pitchFamily="34" charset="0"/>
              </a:defRPr>
            </a:lvl2pPr>
            <a:lvl3pPr marL="1143000" indent="-228600">
              <a:defRPr>
                <a:solidFill>
                  <a:schemeClr val="tx1"/>
                </a:solidFill>
                <a:latin typeface="Lucida Sans Unicode" pitchFamily="34" charset="0"/>
              </a:defRPr>
            </a:lvl3pPr>
            <a:lvl4pPr marL="1600200" indent="-228600">
              <a:defRPr>
                <a:solidFill>
                  <a:schemeClr val="tx1"/>
                </a:solidFill>
                <a:latin typeface="Lucida Sans Unicode" pitchFamily="34" charset="0"/>
              </a:defRPr>
            </a:lvl4pPr>
            <a:lvl5pPr marL="2057400" indent="-228600">
              <a:defRPr>
                <a:solidFill>
                  <a:schemeClr val="tx1"/>
                </a:solidFill>
                <a:latin typeface="Lucida Sans Unicode" pitchFamily="34" charset="0"/>
              </a:defRPr>
            </a:lvl5pPr>
            <a:lvl6pPr marL="2514600" indent="-228600" defTabSz="457200" fontAlgn="base">
              <a:spcBef>
                <a:spcPct val="0"/>
              </a:spcBef>
              <a:spcAft>
                <a:spcPct val="0"/>
              </a:spcAft>
              <a:defRPr>
                <a:solidFill>
                  <a:schemeClr val="tx1"/>
                </a:solidFill>
                <a:latin typeface="Lucida Sans Unicode" pitchFamily="34" charset="0"/>
              </a:defRPr>
            </a:lvl6pPr>
            <a:lvl7pPr marL="2971800" indent="-228600" defTabSz="457200" fontAlgn="base">
              <a:spcBef>
                <a:spcPct val="0"/>
              </a:spcBef>
              <a:spcAft>
                <a:spcPct val="0"/>
              </a:spcAft>
              <a:defRPr>
                <a:solidFill>
                  <a:schemeClr val="tx1"/>
                </a:solidFill>
                <a:latin typeface="Lucida Sans Unicode" pitchFamily="34" charset="0"/>
              </a:defRPr>
            </a:lvl7pPr>
            <a:lvl8pPr marL="3429000" indent="-228600" defTabSz="457200" fontAlgn="base">
              <a:spcBef>
                <a:spcPct val="0"/>
              </a:spcBef>
              <a:spcAft>
                <a:spcPct val="0"/>
              </a:spcAft>
              <a:defRPr>
                <a:solidFill>
                  <a:schemeClr val="tx1"/>
                </a:solidFill>
                <a:latin typeface="Lucida Sans Unicode" pitchFamily="34" charset="0"/>
              </a:defRPr>
            </a:lvl8pPr>
            <a:lvl9pPr marL="3886200" indent="-228600" defTabSz="457200" fontAlgn="base">
              <a:spcBef>
                <a:spcPct val="0"/>
              </a:spcBef>
              <a:spcAft>
                <a:spcPct val="0"/>
              </a:spcAft>
              <a:defRPr>
                <a:solidFill>
                  <a:schemeClr val="tx1"/>
                </a:solidFill>
                <a:latin typeface="Lucida Sans Unicode" pitchFamily="34" charset="0"/>
              </a:defRPr>
            </a:lvl9pPr>
          </a:lstStyle>
          <a:p>
            <a:pPr fontAlgn="base">
              <a:spcBef>
                <a:spcPct val="0"/>
              </a:spcBef>
              <a:spcAft>
                <a:spcPct val="0"/>
              </a:spcAft>
              <a:defRPr/>
            </a:pPr>
            <a:fld id="{1523690A-AEBA-410D-B2A7-61D7E011D48F}" type="slidenum">
              <a:rPr lang="en-US" smtClean="0">
                <a:latin typeface="Calibri" pitchFamily="34" charset="0"/>
              </a:rPr>
              <a:pPr fontAlgn="base">
                <a:spcBef>
                  <a:spcPct val="0"/>
                </a:spcBef>
                <a:spcAft>
                  <a:spcPct val="0"/>
                </a:spcAft>
                <a:defRPr/>
              </a:pPr>
              <a:t>23</a:t>
            </a:fld>
            <a:endParaRPr lang="en-US">
              <a:latin typeface="Calibri"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You can see the runoff from the staged manure.  There is a small waterway in the tree line. </a:t>
            </a:r>
          </a:p>
        </p:txBody>
      </p:sp>
      <p:sp>
        <p:nvSpPr>
          <p:cNvPr id="4" name="Slide Number Placeholder 3"/>
          <p:cNvSpPr>
            <a:spLocks noGrp="1"/>
          </p:cNvSpPr>
          <p:nvPr>
            <p:ph type="sldNum" sz="quarter" idx="5"/>
          </p:nvPr>
        </p:nvSpPr>
        <p:spPr/>
        <p:txBody>
          <a:bodyPr/>
          <a:lstStyle/>
          <a:p>
            <a:pPr>
              <a:defRPr/>
            </a:pPr>
            <a:fld id="{8118118E-3A79-4178-B639-A96DE42F3C84}" type="slidenum">
              <a:rPr lang="en-US" smtClean="0"/>
              <a:pPr>
                <a:defRPr/>
              </a:pPr>
              <a:t>25</a:t>
            </a:fld>
            <a:endParaRPr lang="en-US"/>
          </a:p>
        </p:txBody>
      </p:sp>
    </p:spTree>
    <p:extLst>
      <p:ext uri="{BB962C8B-B14F-4D97-AF65-F5344CB8AC3E}">
        <p14:creationId xmlns:p14="http://schemas.microsoft.com/office/powerpoint/2010/main" val="27953546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Violation-  No berm/ gradient barrier.  To close to a property line. To close to water (small drainageway in tree line).  A berm would have prevented this runoff that goes to a road ditch and nearby creek. </a:t>
            </a:r>
          </a:p>
        </p:txBody>
      </p:sp>
      <p:sp>
        <p:nvSpPr>
          <p:cNvPr id="4" name="Slide Number Placeholder 3"/>
          <p:cNvSpPr>
            <a:spLocks noGrp="1"/>
          </p:cNvSpPr>
          <p:nvPr>
            <p:ph type="sldNum" sz="quarter" idx="5"/>
          </p:nvPr>
        </p:nvSpPr>
        <p:spPr/>
        <p:txBody>
          <a:bodyPr/>
          <a:lstStyle/>
          <a:p>
            <a:pPr>
              <a:defRPr/>
            </a:pPr>
            <a:fld id="{8118118E-3A79-4178-B639-A96DE42F3C84}" type="slidenum">
              <a:rPr lang="en-US" smtClean="0"/>
              <a:pPr>
                <a:defRPr/>
              </a:pPr>
              <a:t>26</a:t>
            </a:fld>
            <a:endParaRPr lang="en-US"/>
          </a:p>
        </p:txBody>
      </p:sp>
    </p:spTree>
    <p:extLst>
      <p:ext uri="{BB962C8B-B14F-4D97-AF65-F5344CB8AC3E}">
        <p14:creationId xmlns:p14="http://schemas.microsoft.com/office/powerpoint/2010/main" val="30038814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No berm/gradient barrier.  Also notice the small line of trees ,  that is a waterway they must be 300 feet from. </a:t>
            </a:r>
          </a:p>
        </p:txBody>
      </p:sp>
      <p:sp>
        <p:nvSpPr>
          <p:cNvPr id="4" name="Slide Number Placeholder 3"/>
          <p:cNvSpPr>
            <a:spLocks noGrp="1"/>
          </p:cNvSpPr>
          <p:nvPr>
            <p:ph type="sldNum" sz="quarter" idx="5"/>
          </p:nvPr>
        </p:nvSpPr>
        <p:spPr/>
        <p:txBody>
          <a:bodyPr/>
          <a:lstStyle/>
          <a:p>
            <a:pPr>
              <a:defRPr/>
            </a:pPr>
            <a:fld id="{8118118E-3A79-4178-B639-A96DE42F3C84}" type="slidenum">
              <a:rPr lang="en-US" smtClean="0"/>
              <a:pPr>
                <a:defRPr/>
              </a:pPr>
              <a:t>27</a:t>
            </a:fld>
            <a:endParaRPr lang="en-US"/>
          </a:p>
        </p:txBody>
      </p:sp>
    </p:spTree>
    <p:extLst>
      <p:ext uri="{BB962C8B-B14F-4D97-AF65-F5344CB8AC3E}">
        <p14:creationId xmlns:p14="http://schemas.microsoft.com/office/powerpoint/2010/main" val="25493262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A person applying fertilizer material for the purposes of producing an agricultural crop shall: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84A47A-2F9C-438D-B935-DD53EED5F5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53892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t>Fertilizer</a:t>
            </a:r>
            <a:r>
              <a:rPr lang="en-US" baseline="0" dirty="0"/>
              <a:t> Materials = Inorganic/commercial AND Manure/organic</a:t>
            </a:r>
            <a:endParaRPr lang="en-US" dirty="0"/>
          </a:p>
          <a:p>
            <a:pPr eaLnBrk="1" hangingPunct="1">
              <a:spcBef>
                <a:spcPct val="0"/>
              </a:spcBef>
            </a:pPr>
            <a:r>
              <a:rPr lang="en-US" dirty="0"/>
              <a:t>Really Not Much of an Affect to Production Practices</a:t>
            </a:r>
          </a:p>
          <a:p>
            <a:pPr eaLnBrk="1" hangingPunct="1">
              <a:spcBef>
                <a:spcPct val="0"/>
              </a:spcBef>
            </a:pPr>
            <a:r>
              <a:rPr lang="en-US" dirty="0"/>
              <a:t>Public Right-of-way</a:t>
            </a:r>
            <a:r>
              <a:rPr lang="en-US" baseline="0" dirty="0"/>
              <a:t> is not Public Road</a:t>
            </a:r>
            <a:endParaRPr lang="en-US" dirty="0"/>
          </a:p>
          <a:p>
            <a:pPr eaLnBrk="1" hangingPunct="1">
              <a:spcBef>
                <a:spcPct val="0"/>
              </a:spcBef>
            </a:pPr>
            <a:r>
              <a:rPr lang="en-US" dirty="0"/>
              <a:t>Saturated means soil soaked with moisture that it cannot absorb any more liquid e.g., standing water. Puddle</a:t>
            </a:r>
            <a:r>
              <a:rPr lang="en-US" baseline="0" dirty="0"/>
              <a:t> in the field that can be driven through or around is exempt from saturation requirements.</a:t>
            </a:r>
            <a:endParaRPr lang="en-US" dirty="0"/>
          </a:p>
          <a:p>
            <a:pPr eaLnBrk="1" hangingPunct="1">
              <a:spcBef>
                <a:spcPct val="0"/>
              </a:spcBef>
            </a:pPr>
            <a:endParaRPr lang="en-US" dirty="0"/>
          </a:p>
        </p:txBody>
      </p:sp>
      <p:sp>
        <p:nvSpPr>
          <p:cNvPr id="6451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Lucida Sans Unicode" pitchFamily="34" charset="0"/>
              </a:defRPr>
            </a:lvl1pPr>
            <a:lvl2pPr marL="742950" indent="-285750">
              <a:defRPr>
                <a:solidFill>
                  <a:schemeClr val="tx1"/>
                </a:solidFill>
                <a:latin typeface="Lucida Sans Unicode" pitchFamily="34" charset="0"/>
              </a:defRPr>
            </a:lvl2pPr>
            <a:lvl3pPr marL="1143000" indent="-228600">
              <a:defRPr>
                <a:solidFill>
                  <a:schemeClr val="tx1"/>
                </a:solidFill>
                <a:latin typeface="Lucida Sans Unicode" pitchFamily="34" charset="0"/>
              </a:defRPr>
            </a:lvl3pPr>
            <a:lvl4pPr marL="1600200" indent="-228600">
              <a:defRPr>
                <a:solidFill>
                  <a:schemeClr val="tx1"/>
                </a:solidFill>
                <a:latin typeface="Lucida Sans Unicode" pitchFamily="34" charset="0"/>
              </a:defRPr>
            </a:lvl4pPr>
            <a:lvl5pPr marL="2057400" indent="-228600">
              <a:defRPr>
                <a:solidFill>
                  <a:schemeClr val="tx1"/>
                </a:solidFill>
                <a:latin typeface="Lucida Sans Unicode" pitchFamily="34" charset="0"/>
              </a:defRPr>
            </a:lvl5pPr>
            <a:lvl6pPr marL="2514600" indent="-228600" defTabSz="457200" fontAlgn="base">
              <a:spcBef>
                <a:spcPct val="0"/>
              </a:spcBef>
              <a:spcAft>
                <a:spcPct val="0"/>
              </a:spcAft>
              <a:defRPr>
                <a:solidFill>
                  <a:schemeClr val="tx1"/>
                </a:solidFill>
                <a:latin typeface="Lucida Sans Unicode" pitchFamily="34" charset="0"/>
              </a:defRPr>
            </a:lvl6pPr>
            <a:lvl7pPr marL="2971800" indent="-228600" defTabSz="457200" fontAlgn="base">
              <a:spcBef>
                <a:spcPct val="0"/>
              </a:spcBef>
              <a:spcAft>
                <a:spcPct val="0"/>
              </a:spcAft>
              <a:defRPr>
                <a:solidFill>
                  <a:schemeClr val="tx1"/>
                </a:solidFill>
                <a:latin typeface="Lucida Sans Unicode" pitchFamily="34" charset="0"/>
              </a:defRPr>
            </a:lvl7pPr>
            <a:lvl8pPr marL="3429000" indent="-228600" defTabSz="457200" fontAlgn="base">
              <a:spcBef>
                <a:spcPct val="0"/>
              </a:spcBef>
              <a:spcAft>
                <a:spcPct val="0"/>
              </a:spcAft>
              <a:defRPr>
                <a:solidFill>
                  <a:schemeClr val="tx1"/>
                </a:solidFill>
                <a:latin typeface="Lucida Sans Unicode" pitchFamily="34" charset="0"/>
              </a:defRPr>
            </a:lvl8pPr>
            <a:lvl9pPr marL="3886200" indent="-228600" defTabSz="457200" fontAlgn="base">
              <a:spcBef>
                <a:spcPct val="0"/>
              </a:spcBef>
              <a:spcAft>
                <a:spcPct val="0"/>
              </a:spcAft>
              <a:defRPr>
                <a:solidFill>
                  <a:schemeClr val="tx1"/>
                </a:solidFill>
                <a:latin typeface="Lucida Sans Unicode" pitchFamily="34" charset="0"/>
              </a:defRPr>
            </a:lvl9pPr>
          </a:lstStyle>
          <a:p>
            <a:pPr fontAlgn="base">
              <a:spcBef>
                <a:spcPct val="0"/>
              </a:spcBef>
              <a:spcAft>
                <a:spcPct val="0"/>
              </a:spcAft>
              <a:defRPr/>
            </a:pPr>
            <a:fld id="{D310C282-934A-4BC3-982D-22BF69DF866E}" type="slidenum">
              <a:rPr lang="en-US" smtClean="0">
                <a:latin typeface="Calibri" pitchFamily="34" charset="0"/>
              </a:rPr>
              <a:pPr fontAlgn="base">
                <a:spcBef>
                  <a:spcPct val="0"/>
                </a:spcBef>
                <a:spcAft>
                  <a:spcPct val="0"/>
                </a:spcAft>
                <a:defRPr/>
              </a:pPr>
              <a:t>30</a:t>
            </a:fld>
            <a:endParaRPr lang="en-US">
              <a:latin typeface="Calibri"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t>Applies to ALL manure applications – not just Category 14 certified applicators.</a:t>
            </a:r>
          </a:p>
          <a:p>
            <a:pPr eaLnBrk="1" hangingPunct="1">
              <a:spcBef>
                <a:spcPct val="0"/>
              </a:spcBef>
            </a:pPr>
            <a:r>
              <a:rPr lang="en-US" dirty="0"/>
              <a:t>Injection and incorporation application methods have less restrictive requirements because the Fertilizer material is less likely to run off.  No injection or no incorporation application methods  have higher setback restrictions because of higher run off potential </a:t>
            </a:r>
          </a:p>
          <a:p>
            <a:pPr eaLnBrk="1" hangingPunct="1">
              <a:spcBef>
                <a:spcPct val="0"/>
              </a:spcBef>
            </a:pPr>
            <a:r>
              <a:rPr lang="en-US" dirty="0"/>
              <a:t>Liquid Injection:  Liquid manure injected below ground.</a:t>
            </a:r>
          </a:p>
          <a:p>
            <a:pPr eaLnBrk="1" hangingPunct="1">
              <a:spcBef>
                <a:spcPct val="0"/>
              </a:spcBef>
            </a:pPr>
            <a:r>
              <a:rPr lang="en-US" dirty="0"/>
              <a:t>Single Pass Incorporation: Is  liquid or solid manure applicator and incorporation tool, pulled behind each other by same equipment. This is not a commonly used method.  Most incorporation methods are within 24 hours due to equipment limitations</a:t>
            </a:r>
          </a:p>
          <a:p>
            <a:pPr eaLnBrk="1" hangingPunct="1">
              <a:spcBef>
                <a:spcPct val="0"/>
              </a:spcBef>
            </a:pPr>
            <a:r>
              <a:rPr lang="en-US" dirty="0"/>
              <a:t>Public</a:t>
            </a:r>
            <a:r>
              <a:rPr lang="en-US" baseline="0" dirty="0"/>
              <a:t> Road NOT same as Public Right-of-way.</a:t>
            </a:r>
          </a:p>
          <a:p>
            <a:pPr eaLnBrk="1" hangingPunct="1">
              <a:spcBef>
                <a:spcPct val="0"/>
              </a:spcBef>
            </a:pPr>
            <a:r>
              <a:rPr lang="en-US" baseline="0" dirty="0"/>
              <a:t>Watch for neighbors' water Well heads.  </a:t>
            </a:r>
          </a:p>
          <a:p>
            <a:pPr eaLnBrk="1" hangingPunct="1">
              <a:spcBef>
                <a:spcPct val="0"/>
              </a:spcBef>
            </a:pPr>
            <a:endParaRPr lang="en-US" baseline="0" dirty="0"/>
          </a:p>
          <a:p>
            <a:pPr eaLnBrk="1" hangingPunct="1">
              <a:spcBef>
                <a:spcPct val="0"/>
              </a:spcBef>
            </a:pPr>
            <a:r>
              <a:rPr lang="en-US" baseline="0" dirty="0"/>
              <a:t>There is a handout that summarizes the staging and application setbacks.  </a:t>
            </a:r>
            <a:endParaRPr lang="en-US" dirty="0"/>
          </a:p>
          <a:p>
            <a:pPr eaLnBrk="1" hangingPunct="1">
              <a:spcBef>
                <a:spcPct val="0"/>
              </a:spcBef>
            </a:pPr>
            <a:endParaRPr lang="en-US" dirty="0"/>
          </a:p>
          <a:p>
            <a:pPr eaLnBrk="1" hangingPunct="1">
              <a:spcBef>
                <a:spcPct val="0"/>
              </a:spcBef>
            </a:pPr>
            <a:endParaRPr lang="en-US" dirty="0"/>
          </a:p>
          <a:p>
            <a:pPr eaLnBrk="1" hangingPunct="1">
              <a:spcBef>
                <a:spcPct val="0"/>
              </a:spcBef>
            </a:pPr>
            <a:endParaRPr lang="en-US" dirty="0"/>
          </a:p>
          <a:p>
            <a:pPr eaLnBrk="1" hangingPunct="1">
              <a:spcBef>
                <a:spcPct val="0"/>
              </a:spcBef>
            </a:pPr>
            <a:endParaRPr lang="en-US" dirty="0"/>
          </a:p>
        </p:txBody>
      </p:sp>
      <p:sp>
        <p:nvSpPr>
          <p:cNvPr id="6554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Lucida Sans Unicode" pitchFamily="34" charset="0"/>
              </a:defRPr>
            </a:lvl1pPr>
            <a:lvl2pPr marL="742950" indent="-285750">
              <a:defRPr>
                <a:solidFill>
                  <a:schemeClr val="tx1"/>
                </a:solidFill>
                <a:latin typeface="Lucida Sans Unicode" pitchFamily="34" charset="0"/>
              </a:defRPr>
            </a:lvl2pPr>
            <a:lvl3pPr marL="1143000" indent="-228600">
              <a:defRPr>
                <a:solidFill>
                  <a:schemeClr val="tx1"/>
                </a:solidFill>
                <a:latin typeface="Lucida Sans Unicode" pitchFamily="34" charset="0"/>
              </a:defRPr>
            </a:lvl3pPr>
            <a:lvl4pPr marL="1600200" indent="-228600">
              <a:defRPr>
                <a:solidFill>
                  <a:schemeClr val="tx1"/>
                </a:solidFill>
                <a:latin typeface="Lucida Sans Unicode" pitchFamily="34" charset="0"/>
              </a:defRPr>
            </a:lvl4pPr>
            <a:lvl5pPr marL="2057400" indent="-228600">
              <a:defRPr>
                <a:solidFill>
                  <a:schemeClr val="tx1"/>
                </a:solidFill>
                <a:latin typeface="Lucida Sans Unicode" pitchFamily="34" charset="0"/>
              </a:defRPr>
            </a:lvl5pPr>
            <a:lvl6pPr marL="2514600" indent="-228600" defTabSz="457200" fontAlgn="base">
              <a:spcBef>
                <a:spcPct val="0"/>
              </a:spcBef>
              <a:spcAft>
                <a:spcPct val="0"/>
              </a:spcAft>
              <a:defRPr>
                <a:solidFill>
                  <a:schemeClr val="tx1"/>
                </a:solidFill>
                <a:latin typeface="Lucida Sans Unicode" pitchFamily="34" charset="0"/>
              </a:defRPr>
            </a:lvl6pPr>
            <a:lvl7pPr marL="2971800" indent="-228600" defTabSz="457200" fontAlgn="base">
              <a:spcBef>
                <a:spcPct val="0"/>
              </a:spcBef>
              <a:spcAft>
                <a:spcPct val="0"/>
              </a:spcAft>
              <a:defRPr>
                <a:solidFill>
                  <a:schemeClr val="tx1"/>
                </a:solidFill>
                <a:latin typeface="Lucida Sans Unicode" pitchFamily="34" charset="0"/>
              </a:defRPr>
            </a:lvl7pPr>
            <a:lvl8pPr marL="3429000" indent="-228600" defTabSz="457200" fontAlgn="base">
              <a:spcBef>
                <a:spcPct val="0"/>
              </a:spcBef>
              <a:spcAft>
                <a:spcPct val="0"/>
              </a:spcAft>
              <a:defRPr>
                <a:solidFill>
                  <a:schemeClr val="tx1"/>
                </a:solidFill>
                <a:latin typeface="Lucida Sans Unicode" pitchFamily="34" charset="0"/>
              </a:defRPr>
            </a:lvl8pPr>
            <a:lvl9pPr marL="3886200" indent="-228600" defTabSz="457200" fontAlgn="base">
              <a:spcBef>
                <a:spcPct val="0"/>
              </a:spcBef>
              <a:spcAft>
                <a:spcPct val="0"/>
              </a:spcAft>
              <a:defRPr>
                <a:solidFill>
                  <a:schemeClr val="tx1"/>
                </a:solidFill>
                <a:latin typeface="Lucida Sans Unicode" pitchFamily="34" charset="0"/>
              </a:defRPr>
            </a:lvl9pPr>
          </a:lstStyle>
          <a:p>
            <a:pPr fontAlgn="base">
              <a:spcBef>
                <a:spcPct val="0"/>
              </a:spcBef>
              <a:spcAft>
                <a:spcPct val="0"/>
              </a:spcAft>
              <a:defRPr/>
            </a:pPr>
            <a:fld id="{5D961CD0-CECA-4AEC-A6FA-8A959FA72149}" type="slidenum">
              <a:rPr lang="en-US" smtClean="0">
                <a:latin typeface="Calibri" pitchFamily="34" charset="0"/>
              </a:rPr>
              <a:pPr fontAlgn="base">
                <a:spcBef>
                  <a:spcPct val="0"/>
                </a:spcBef>
                <a:spcAft>
                  <a:spcPct val="0"/>
                </a:spcAft>
                <a:defRPr/>
              </a:pPr>
              <a:t>31</a:t>
            </a:fld>
            <a:endParaRPr lang="en-US">
              <a:latin typeface="Calibri"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t>Penalties for applying it right on the surface and leaving it exposed to rain </a:t>
            </a:r>
          </a:p>
        </p:txBody>
      </p:sp>
      <p:sp>
        <p:nvSpPr>
          <p:cNvPr id="6656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Lucida Sans Unicode" pitchFamily="34" charset="0"/>
              </a:defRPr>
            </a:lvl1pPr>
            <a:lvl2pPr marL="742950" indent="-285750">
              <a:defRPr>
                <a:solidFill>
                  <a:schemeClr val="tx1"/>
                </a:solidFill>
                <a:latin typeface="Lucida Sans Unicode" pitchFamily="34" charset="0"/>
              </a:defRPr>
            </a:lvl2pPr>
            <a:lvl3pPr marL="1143000" indent="-228600">
              <a:defRPr>
                <a:solidFill>
                  <a:schemeClr val="tx1"/>
                </a:solidFill>
                <a:latin typeface="Lucida Sans Unicode" pitchFamily="34" charset="0"/>
              </a:defRPr>
            </a:lvl3pPr>
            <a:lvl4pPr marL="1600200" indent="-228600">
              <a:defRPr>
                <a:solidFill>
                  <a:schemeClr val="tx1"/>
                </a:solidFill>
                <a:latin typeface="Lucida Sans Unicode" pitchFamily="34" charset="0"/>
              </a:defRPr>
            </a:lvl4pPr>
            <a:lvl5pPr marL="2057400" indent="-228600">
              <a:defRPr>
                <a:solidFill>
                  <a:schemeClr val="tx1"/>
                </a:solidFill>
                <a:latin typeface="Lucida Sans Unicode" pitchFamily="34" charset="0"/>
              </a:defRPr>
            </a:lvl5pPr>
            <a:lvl6pPr marL="2514600" indent="-228600" defTabSz="457200" fontAlgn="base">
              <a:spcBef>
                <a:spcPct val="0"/>
              </a:spcBef>
              <a:spcAft>
                <a:spcPct val="0"/>
              </a:spcAft>
              <a:defRPr>
                <a:solidFill>
                  <a:schemeClr val="tx1"/>
                </a:solidFill>
                <a:latin typeface="Lucida Sans Unicode" pitchFamily="34" charset="0"/>
              </a:defRPr>
            </a:lvl6pPr>
            <a:lvl7pPr marL="2971800" indent="-228600" defTabSz="457200" fontAlgn="base">
              <a:spcBef>
                <a:spcPct val="0"/>
              </a:spcBef>
              <a:spcAft>
                <a:spcPct val="0"/>
              </a:spcAft>
              <a:defRPr>
                <a:solidFill>
                  <a:schemeClr val="tx1"/>
                </a:solidFill>
                <a:latin typeface="Lucida Sans Unicode" pitchFamily="34" charset="0"/>
              </a:defRPr>
            </a:lvl7pPr>
            <a:lvl8pPr marL="3429000" indent="-228600" defTabSz="457200" fontAlgn="base">
              <a:spcBef>
                <a:spcPct val="0"/>
              </a:spcBef>
              <a:spcAft>
                <a:spcPct val="0"/>
              </a:spcAft>
              <a:defRPr>
                <a:solidFill>
                  <a:schemeClr val="tx1"/>
                </a:solidFill>
                <a:latin typeface="Lucida Sans Unicode" pitchFamily="34" charset="0"/>
              </a:defRPr>
            </a:lvl8pPr>
            <a:lvl9pPr marL="3886200" indent="-228600" defTabSz="457200" fontAlgn="base">
              <a:spcBef>
                <a:spcPct val="0"/>
              </a:spcBef>
              <a:spcAft>
                <a:spcPct val="0"/>
              </a:spcAft>
              <a:defRPr>
                <a:solidFill>
                  <a:schemeClr val="tx1"/>
                </a:solidFill>
                <a:latin typeface="Lucida Sans Unicode" pitchFamily="34" charset="0"/>
              </a:defRPr>
            </a:lvl9pPr>
          </a:lstStyle>
          <a:p>
            <a:pPr fontAlgn="base">
              <a:spcBef>
                <a:spcPct val="0"/>
              </a:spcBef>
              <a:spcAft>
                <a:spcPct val="0"/>
              </a:spcAft>
              <a:defRPr/>
            </a:pPr>
            <a:fld id="{C2B6846C-90E2-45AF-ACFB-FE30F3A8DE20}" type="slidenum">
              <a:rPr lang="en-US" smtClean="0">
                <a:latin typeface="Calibri" pitchFamily="34" charset="0"/>
              </a:rPr>
              <a:pPr fontAlgn="base">
                <a:spcBef>
                  <a:spcPct val="0"/>
                </a:spcBef>
                <a:spcAft>
                  <a:spcPct val="0"/>
                </a:spcAft>
                <a:defRPr/>
              </a:pPr>
              <a:t>32</a:t>
            </a:fld>
            <a:endParaRPr lang="en-US">
              <a:latin typeface="Calibri"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PVC pipe is the wellhead for the neighbor to this crop field.  You must be aware of these when making your applications.  The fence is the property line. </a:t>
            </a:r>
          </a:p>
        </p:txBody>
      </p:sp>
      <p:sp>
        <p:nvSpPr>
          <p:cNvPr id="4" name="Slide Number Placeholder 3"/>
          <p:cNvSpPr>
            <a:spLocks noGrp="1"/>
          </p:cNvSpPr>
          <p:nvPr>
            <p:ph type="sldNum" sz="quarter" idx="5"/>
          </p:nvPr>
        </p:nvSpPr>
        <p:spPr/>
        <p:txBody>
          <a:bodyPr/>
          <a:lstStyle/>
          <a:p>
            <a:pPr>
              <a:defRPr/>
            </a:pPr>
            <a:fld id="{8118118E-3A79-4178-B639-A96DE42F3C84}" type="slidenum">
              <a:rPr lang="en-US" smtClean="0"/>
              <a:pPr>
                <a:defRPr/>
              </a:pPr>
              <a:t>33</a:t>
            </a:fld>
            <a:endParaRPr lang="en-US"/>
          </a:p>
        </p:txBody>
      </p:sp>
    </p:spTree>
    <p:extLst>
      <p:ext uri="{BB962C8B-B14F-4D97-AF65-F5344CB8AC3E}">
        <p14:creationId xmlns:p14="http://schemas.microsoft.com/office/powerpoint/2010/main" val="18313832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Greater than 6% slope    Do you know what setbacks to use here?    Liquid surface application- 200 ft from drainage inlet  solid surface </a:t>
            </a:r>
          </a:p>
        </p:txBody>
      </p:sp>
      <p:sp>
        <p:nvSpPr>
          <p:cNvPr id="4" name="Slide Number Placeholder 3"/>
          <p:cNvSpPr>
            <a:spLocks noGrp="1"/>
          </p:cNvSpPr>
          <p:nvPr>
            <p:ph type="sldNum" sz="quarter" idx="5"/>
          </p:nvPr>
        </p:nvSpPr>
        <p:spPr/>
        <p:txBody>
          <a:bodyPr/>
          <a:lstStyle/>
          <a:p>
            <a:fld id="{1E84A47A-2F9C-438D-B935-DD53EED5F566}" type="slidenum">
              <a:rPr lang="en-US" smtClean="0"/>
              <a:t>34</a:t>
            </a:fld>
            <a:endParaRPr lang="en-US"/>
          </a:p>
        </p:txBody>
      </p:sp>
    </p:spTree>
    <p:extLst>
      <p:ext uri="{BB962C8B-B14F-4D97-AF65-F5344CB8AC3E}">
        <p14:creationId xmlns:p14="http://schemas.microsoft.com/office/powerpoint/2010/main" val="24758312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You can discuss the hypoxia zone in the Gulf of</a:t>
            </a:r>
            <a:r>
              <a:rPr lang="en-US" baseline="0" dirty="0"/>
              <a:t> Mexico, issues with Lake Erie, and Chesapeake Bay. </a:t>
            </a:r>
          </a:p>
          <a:p>
            <a:r>
              <a:rPr lang="en-US" baseline="0" dirty="0"/>
              <a:t>The Two Sparrow Models indicate an </a:t>
            </a:r>
            <a:r>
              <a:rPr lang="en-US" b="0" i="0" dirty="0">
                <a:solidFill>
                  <a:srgbClr val="171717"/>
                </a:solidFill>
                <a:effectLst/>
                <a:latin typeface="Merriweather Web"/>
              </a:rPr>
              <a:t>estimate of the amount of a contaminant (nitrogen and Phosphorus) transported from inland watersheds to larger water bodies by linking monitoring data with information on watershed characteristics and contaminant sources.</a:t>
            </a:r>
            <a:endParaRPr lang="en-US" baseline="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Fertilizer applications can affect not only the field they are applied on and areas close to the application site but can also make their way to the Great Lakes and even the Gulf of Mexico.  This migration of nutrients causes detrimental affects to the ecology of these systems.  This can impact the wildlife and people in those regions.  Commercial fisheries  are impacted by hypoxic zones (dead zones) in the gulf of Mexico.  The fertilizer regulations are meant to minimize the amount of nutrients lost during fertilizer applications.  Following setback rules and applying at an appropriate agronomic rate ensures your fertilizer is staying where you want it.  This helps keep nitrogen and phosphorus in the field to help the crops grow and out of our waterways. </a:t>
            </a:r>
          </a:p>
          <a:p>
            <a:endParaRPr lang="en-US" dirty="0"/>
          </a:p>
        </p:txBody>
      </p:sp>
      <p:sp>
        <p:nvSpPr>
          <p:cNvPr id="4" name="Slide Number Placeholder 3"/>
          <p:cNvSpPr>
            <a:spLocks noGrp="1"/>
          </p:cNvSpPr>
          <p:nvPr>
            <p:ph type="sldNum" sz="quarter" idx="10"/>
          </p:nvPr>
        </p:nvSpPr>
        <p:spPr/>
        <p:txBody>
          <a:bodyPr/>
          <a:lstStyle/>
          <a:p>
            <a:pPr>
              <a:defRPr/>
            </a:pPr>
            <a:fld id="{8118118E-3A79-4178-B639-A96DE42F3C84}" type="slidenum">
              <a:rPr lang="en-US" smtClean="0"/>
              <a:pPr>
                <a:defRPr/>
              </a:pPr>
              <a:t>4</a:t>
            </a:fld>
            <a:endParaRPr lang="en-US"/>
          </a:p>
        </p:txBody>
      </p:sp>
    </p:spTree>
    <p:extLst>
      <p:ext uri="{BB962C8B-B14F-4D97-AF65-F5344CB8AC3E}">
        <p14:creationId xmlns:p14="http://schemas.microsoft.com/office/powerpoint/2010/main" val="18070067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Increase setbacks on steep slopes.  Aerial view showing Liquid surface application less than  200 feet from water (170 ft).  In this case the landowners also got their drinking water from the lake.   It is hard to see the lake through the trees if the applicator is unfamiliar with the field.</a:t>
            </a:r>
          </a:p>
        </p:txBody>
      </p:sp>
      <p:sp>
        <p:nvSpPr>
          <p:cNvPr id="4" name="Slide Number Placeholder 3"/>
          <p:cNvSpPr>
            <a:spLocks noGrp="1"/>
          </p:cNvSpPr>
          <p:nvPr>
            <p:ph type="sldNum" sz="quarter" idx="5"/>
          </p:nvPr>
        </p:nvSpPr>
        <p:spPr/>
        <p:txBody>
          <a:bodyPr/>
          <a:lstStyle/>
          <a:p>
            <a:fld id="{1E84A47A-2F9C-438D-B935-DD53EED5F566}" type="slidenum">
              <a:rPr lang="en-US" smtClean="0"/>
              <a:t>35</a:t>
            </a:fld>
            <a:endParaRPr lang="en-US"/>
          </a:p>
        </p:txBody>
      </p:sp>
    </p:spTree>
    <p:extLst>
      <p:ext uri="{BB962C8B-B14F-4D97-AF65-F5344CB8AC3E}">
        <p14:creationId xmlns:p14="http://schemas.microsoft.com/office/powerpoint/2010/main" val="13435161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This is what 40% crop residue looks like.  The idea is that crop residue or a cover crop help control run off from the field. It is all about keeping the nutrients where you want them and not letting it run off. </a:t>
            </a:r>
          </a:p>
        </p:txBody>
      </p:sp>
      <p:sp>
        <p:nvSpPr>
          <p:cNvPr id="4" name="Slide Number Placeholder 3"/>
          <p:cNvSpPr>
            <a:spLocks noGrp="1"/>
          </p:cNvSpPr>
          <p:nvPr>
            <p:ph type="sldNum" sz="quarter" idx="5"/>
          </p:nvPr>
        </p:nvSpPr>
        <p:spPr/>
        <p:txBody>
          <a:bodyPr/>
          <a:lstStyle/>
          <a:p>
            <a:pPr>
              <a:defRPr/>
            </a:pPr>
            <a:fld id="{8118118E-3A79-4178-B639-A96DE42F3C84}" type="slidenum">
              <a:rPr lang="en-US" smtClean="0"/>
              <a:pPr>
                <a:defRPr/>
              </a:pPr>
              <a:t>36</a:t>
            </a:fld>
            <a:endParaRPr lang="en-US"/>
          </a:p>
        </p:txBody>
      </p:sp>
    </p:spTree>
    <p:extLst>
      <p:ext uri="{BB962C8B-B14F-4D97-AF65-F5344CB8AC3E}">
        <p14:creationId xmlns:p14="http://schemas.microsoft.com/office/powerpoint/2010/main" val="26015120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t>Rule of thumb: for IDEM permitted facilities   snow covered = manure </a:t>
            </a:r>
            <a:r>
              <a:rPr lang="en-US" dirty="0" err="1"/>
              <a:t>doesn</a:t>
            </a:r>
            <a:r>
              <a:rPr lang="fr-FR" dirty="0"/>
              <a:t>’</a:t>
            </a:r>
            <a:r>
              <a:rPr lang="en-US" dirty="0"/>
              <a:t>t come in contact with ground</a:t>
            </a:r>
          </a:p>
          <a:p>
            <a:pPr marL="0" marR="0" lvl="0" indent="0" algn="l" defTabSz="914400" rtl="0" eaLnBrk="1" fontAlgn="base" latinLnBrk="0" hangingPunct="1">
              <a:lnSpc>
                <a:spcPct val="100000"/>
              </a:lnSpc>
              <a:spcBef>
                <a:spcPct val="0"/>
              </a:spcBef>
              <a:spcAft>
                <a:spcPct val="0"/>
              </a:spcAft>
              <a:buClrTx/>
              <a:buSzTx/>
              <a:buFontTx/>
              <a:buNone/>
              <a:tabLst/>
              <a:defRPr/>
            </a:pPr>
            <a:r>
              <a:rPr lang="en-US" dirty="0"/>
              <a:t>If the manure is under the jurisdiction of IDEM-  It has Not been marketed and distributed.  Then the applicator must ask for special permission from IDEM.  See your IDEM CFO staff for information on this. </a:t>
            </a:r>
          </a:p>
          <a:p>
            <a:pPr eaLnBrk="1" hangingPunct="1">
              <a:spcBef>
                <a:spcPct val="0"/>
              </a:spcBef>
            </a:pPr>
            <a:endParaRPr lang="en-US" dirty="0"/>
          </a:p>
          <a:p>
            <a:pPr eaLnBrk="1" hangingPunct="1">
              <a:spcBef>
                <a:spcPct val="0"/>
              </a:spcBef>
            </a:pPr>
            <a:endParaRPr lang="en-US" dirty="0"/>
          </a:p>
        </p:txBody>
      </p:sp>
      <p:sp>
        <p:nvSpPr>
          <p:cNvPr id="6861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Lucida Sans Unicode" pitchFamily="34" charset="0"/>
              </a:defRPr>
            </a:lvl1pPr>
            <a:lvl2pPr marL="742950" indent="-285750">
              <a:defRPr>
                <a:solidFill>
                  <a:schemeClr val="tx1"/>
                </a:solidFill>
                <a:latin typeface="Lucida Sans Unicode" pitchFamily="34" charset="0"/>
              </a:defRPr>
            </a:lvl2pPr>
            <a:lvl3pPr marL="1143000" indent="-228600">
              <a:defRPr>
                <a:solidFill>
                  <a:schemeClr val="tx1"/>
                </a:solidFill>
                <a:latin typeface="Lucida Sans Unicode" pitchFamily="34" charset="0"/>
              </a:defRPr>
            </a:lvl3pPr>
            <a:lvl4pPr marL="1600200" indent="-228600">
              <a:defRPr>
                <a:solidFill>
                  <a:schemeClr val="tx1"/>
                </a:solidFill>
                <a:latin typeface="Lucida Sans Unicode" pitchFamily="34" charset="0"/>
              </a:defRPr>
            </a:lvl4pPr>
            <a:lvl5pPr marL="2057400" indent="-228600">
              <a:defRPr>
                <a:solidFill>
                  <a:schemeClr val="tx1"/>
                </a:solidFill>
                <a:latin typeface="Lucida Sans Unicode" pitchFamily="34" charset="0"/>
              </a:defRPr>
            </a:lvl5pPr>
            <a:lvl6pPr marL="2514600" indent="-228600" defTabSz="457200" fontAlgn="base">
              <a:spcBef>
                <a:spcPct val="0"/>
              </a:spcBef>
              <a:spcAft>
                <a:spcPct val="0"/>
              </a:spcAft>
              <a:defRPr>
                <a:solidFill>
                  <a:schemeClr val="tx1"/>
                </a:solidFill>
                <a:latin typeface="Lucida Sans Unicode" pitchFamily="34" charset="0"/>
              </a:defRPr>
            </a:lvl6pPr>
            <a:lvl7pPr marL="2971800" indent="-228600" defTabSz="457200" fontAlgn="base">
              <a:spcBef>
                <a:spcPct val="0"/>
              </a:spcBef>
              <a:spcAft>
                <a:spcPct val="0"/>
              </a:spcAft>
              <a:defRPr>
                <a:solidFill>
                  <a:schemeClr val="tx1"/>
                </a:solidFill>
                <a:latin typeface="Lucida Sans Unicode" pitchFamily="34" charset="0"/>
              </a:defRPr>
            </a:lvl7pPr>
            <a:lvl8pPr marL="3429000" indent="-228600" defTabSz="457200" fontAlgn="base">
              <a:spcBef>
                <a:spcPct val="0"/>
              </a:spcBef>
              <a:spcAft>
                <a:spcPct val="0"/>
              </a:spcAft>
              <a:defRPr>
                <a:solidFill>
                  <a:schemeClr val="tx1"/>
                </a:solidFill>
                <a:latin typeface="Lucida Sans Unicode" pitchFamily="34" charset="0"/>
              </a:defRPr>
            </a:lvl8pPr>
            <a:lvl9pPr marL="3886200" indent="-228600" defTabSz="457200" fontAlgn="base">
              <a:spcBef>
                <a:spcPct val="0"/>
              </a:spcBef>
              <a:spcAft>
                <a:spcPct val="0"/>
              </a:spcAft>
              <a:defRPr>
                <a:solidFill>
                  <a:schemeClr val="tx1"/>
                </a:solidFill>
                <a:latin typeface="Lucida Sans Unicode" pitchFamily="34" charset="0"/>
              </a:defRPr>
            </a:lvl9pPr>
          </a:lstStyle>
          <a:p>
            <a:pPr fontAlgn="base">
              <a:spcBef>
                <a:spcPct val="0"/>
              </a:spcBef>
              <a:spcAft>
                <a:spcPct val="0"/>
              </a:spcAft>
              <a:defRPr/>
            </a:pPr>
            <a:fld id="{E16BAFB8-65ED-4153-8790-6EA313CB8A78}" type="slidenum">
              <a:rPr lang="en-US" smtClean="0">
                <a:latin typeface="Calibri" pitchFamily="34" charset="0"/>
              </a:rPr>
              <a:pPr fontAlgn="base">
                <a:spcBef>
                  <a:spcPct val="0"/>
                </a:spcBef>
                <a:spcAft>
                  <a:spcPct val="0"/>
                </a:spcAft>
                <a:defRPr/>
              </a:pPr>
              <a:t>37</a:t>
            </a:fld>
            <a:endParaRPr lang="en-US">
              <a:latin typeface="Calibri"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BUT–</a:t>
            </a:r>
            <a:r>
              <a:rPr lang="en-US" baseline="0" dirty="0"/>
              <a:t> a CFO cannot apply manure from their facility to frozen ground. CFO-IDEM rules; Manure Marketed and distributed form a CFO and all others sources = OISC regulations</a:t>
            </a:r>
            <a:endParaRPr lang="en-US" dirty="0"/>
          </a:p>
          <a:p>
            <a:endParaRPr lang="en-US" dirty="0"/>
          </a:p>
          <a:p>
            <a:r>
              <a:rPr lang="en-US" dirty="0"/>
              <a:t>In</a:t>
            </a:r>
            <a:r>
              <a:rPr lang="en-US" baseline="0" dirty="0"/>
              <a:t> addition – the g</a:t>
            </a:r>
            <a:r>
              <a:rPr lang="en-US" dirty="0"/>
              <a:t>eneral application setbacks</a:t>
            </a:r>
            <a:r>
              <a:rPr lang="en-US" baseline="0" dirty="0"/>
              <a:t> apply.  The rational is if you can inject or incorporate on the same day then the ground is not actually frozen.</a:t>
            </a:r>
            <a:endParaRPr lang="en-US" dirty="0"/>
          </a:p>
        </p:txBody>
      </p:sp>
      <p:sp>
        <p:nvSpPr>
          <p:cNvPr id="4" name="Slide Number Placeholder 3"/>
          <p:cNvSpPr>
            <a:spLocks noGrp="1"/>
          </p:cNvSpPr>
          <p:nvPr>
            <p:ph type="sldNum" sz="quarter" idx="10"/>
          </p:nvPr>
        </p:nvSpPr>
        <p:spPr/>
        <p:txBody>
          <a:bodyPr/>
          <a:lstStyle/>
          <a:p>
            <a:pPr>
              <a:defRPr/>
            </a:pPr>
            <a:fld id="{8118118E-3A79-4178-B639-A96DE42F3C84}" type="slidenum">
              <a:rPr lang="en-US" smtClean="0"/>
              <a:pPr>
                <a:defRPr/>
              </a:pPr>
              <a:t>38</a:t>
            </a:fld>
            <a:endParaRPr lang="en-US"/>
          </a:p>
        </p:txBody>
      </p:sp>
    </p:spTree>
    <p:extLst>
      <p:ext uri="{BB962C8B-B14F-4D97-AF65-F5344CB8AC3E}">
        <p14:creationId xmlns:p14="http://schemas.microsoft.com/office/powerpoint/2010/main" val="22877383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Surface-only compared</a:t>
            </a:r>
            <a:r>
              <a:rPr lang="en-US" baseline="0" dirty="0"/>
              <a:t> to injection or incorporated</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In</a:t>
            </a:r>
            <a:r>
              <a:rPr lang="en-US" baseline="0" dirty="0"/>
              <a:t> addition – the g</a:t>
            </a:r>
            <a:r>
              <a:rPr lang="en-US" dirty="0"/>
              <a:t>eneral application setbacks</a:t>
            </a:r>
            <a:r>
              <a:rPr lang="en-US" baseline="0" dirty="0"/>
              <a:t> apply </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8118118E-3A79-4178-B639-A96DE42F3C84}" type="slidenum">
              <a:rPr lang="en-US" smtClean="0"/>
              <a:pPr>
                <a:defRPr/>
              </a:pPr>
              <a:t>39</a:t>
            </a:fld>
            <a:endParaRPr lang="en-US"/>
          </a:p>
        </p:txBody>
      </p:sp>
    </p:spTree>
    <p:extLst>
      <p:ext uri="{BB962C8B-B14F-4D97-AF65-F5344CB8AC3E}">
        <p14:creationId xmlns:p14="http://schemas.microsoft.com/office/powerpoint/2010/main" val="7879471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a:t>We prefer no applications on frozen or snow covered ground however the OISC rule does allow for it but with special conditions. This is manure that has been marketed and distributed from a permitted CFO or manure from Non Permitted facilities. </a:t>
            </a:r>
          </a:p>
          <a:p>
            <a:pPr eaLnBrk="1" hangingPunct="1">
              <a:spcBef>
                <a:spcPct val="0"/>
              </a:spcBef>
            </a:pPr>
            <a:endParaRPr lang="en-US" dirty="0"/>
          </a:p>
          <a:p>
            <a:pPr eaLnBrk="1" hangingPunct="1">
              <a:spcBef>
                <a:spcPct val="0"/>
              </a:spcBef>
            </a:pPr>
            <a:endParaRPr lang="en-US" dirty="0"/>
          </a:p>
          <a:p>
            <a:pPr eaLnBrk="1" hangingPunct="1">
              <a:spcBef>
                <a:spcPct val="0"/>
              </a:spcBef>
            </a:pPr>
            <a:r>
              <a:rPr lang="en-US" dirty="0"/>
              <a:t>50% Example: if N recommendation is 250 </a:t>
            </a:r>
            <a:r>
              <a:rPr lang="en-US" dirty="0" err="1"/>
              <a:t>lb</a:t>
            </a:r>
            <a:r>
              <a:rPr lang="en-US" dirty="0"/>
              <a:t> of N; then the maximum single application to snow/frozen ground is 125 lb.</a:t>
            </a:r>
          </a:p>
          <a:p>
            <a:pPr eaLnBrk="1" hangingPunct="1">
              <a:spcBef>
                <a:spcPct val="0"/>
              </a:spcBef>
            </a:pPr>
            <a:endParaRPr lang="en-US" dirty="0"/>
          </a:p>
          <a:p>
            <a:pPr marL="0" marR="0" indent="0" algn="l" defTabSz="914400" rtl="0" eaLnBrk="1" fontAlgn="base" latinLnBrk="0" hangingPunct="1">
              <a:lnSpc>
                <a:spcPct val="100000"/>
              </a:lnSpc>
              <a:spcBef>
                <a:spcPct val="0"/>
              </a:spcBef>
              <a:spcAft>
                <a:spcPct val="0"/>
              </a:spcAft>
              <a:buClrTx/>
              <a:buSzTx/>
              <a:buFontTx/>
              <a:buNone/>
              <a:tabLst/>
              <a:defRPr/>
            </a:pPr>
            <a:r>
              <a:rPr lang="en-US" dirty="0"/>
              <a:t>In</a:t>
            </a:r>
            <a:r>
              <a:rPr lang="en-US" baseline="0" dirty="0"/>
              <a:t> addition – the g</a:t>
            </a:r>
            <a:r>
              <a:rPr lang="en-US" dirty="0"/>
              <a:t>eneral application setbacks</a:t>
            </a:r>
            <a:r>
              <a:rPr lang="en-US" baseline="0" dirty="0"/>
              <a:t> apply </a:t>
            </a:r>
            <a:endParaRPr lang="en-US" dirty="0"/>
          </a:p>
          <a:p>
            <a:pPr eaLnBrk="1" hangingPunct="1">
              <a:spcBef>
                <a:spcPct val="0"/>
              </a:spcBef>
            </a:pPr>
            <a:endParaRPr lang="en-US" dirty="0"/>
          </a:p>
        </p:txBody>
      </p:sp>
      <p:sp>
        <p:nvSpPr>
          <p:cNvPr id="6963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Lucida Sans Unicode" pitchFamily="34" charset="0"/>
              </a:defRPr>
            </a:lvl1pPr>
            <a:lvl2pPr marL="742950" indent="-285750">
              <a:defRPr>
                <a:solidFill>
                  <a:schemeClr val="tx1"/>
                </a:solidFill>
                <a:latin typeface="Lucida Sans Unicode" pitchFamily="34" charset="0"/>
              </a:defRPr>
            </a:lvl2pPr>
            <a:lvl3pPr marL="1143000" indent="-228600">
              <a:defRPr>
                <a:solidFill>
                  <a:schemeClr val="tx1"/>
                </a:solidFill>
                <a:latin typeface="Lucida Sans Unicode" pitchFamily="34" charset="0"/>
              </a:defRPr>
            </a:lvl3pPr>
            <a:lvl4pPr marL="1600200" indent="-228600">
              <a:defRPr>
                <a:solidFill>
                  <a:schemeClr val="tx1"/>
                </a:solidFill>
                <a:latin typeface="Lucida Sans Unicode" pitchFamily="34" charset="0"/>
              </a:defRPr>
            </a:lvl4pPr>
            <a:lvl5pPr marL="2057400" indent="-228600">
              <a:defRPr>
                <a:solidFill>
                  <a:schemeClr val="tx1"/>
                </a:solidFill>
                <a:latin typeface="Lucida Sans Unicode" pitchFamily="34" charset="0"/>
              </a:defRPr>
            </a:lvl5pPr>
            <a:lvl6pPr marL="2514600" indent="-228600" defTabSz="457200" fontAlgn="base">
              <a:spcBef>
                <a:spcPct val="0"/>
              </a:spcBef>
              <a:spcAft>
                <a:spcPct val="0"/>
              </a:spcAft>
              <a:defRPr>
                <a:solidFill>
                  <a:schemeClr val="tx1"/>
                </a:solidFill>
                <a:latin typeface="Lucida Sans Unicode" pitchFamily="34" charset="0"/>
              </a:defRPr>
            </a:lvl6pPr>
            <a:lvl7pPr marL="2971800" indent="-228600" defTabSz="457200" fontAlgn="base">
              <a:spcBef>
                <a:spcPct val="0"/>
              </a:spcBef>
              <a:spcAft>
                <a:spcPct val="0"/>
              </a:spcAft>
              <a:defRPr>
                <a:solidFill>
                  <a:schemeClr val="tx1"/>
                </a:solidFill>
                <a:latin typeface="Lucida Sans Unicode" pitchFamily="34" charset="0"/>
              </a:defRPr>
            </a:lvl7pPr>
            <a:lvl8pPr marL="3429000" indent="-228600" defTabSz="457200" fontAlgn="base">
              <a:spcBef>
                <a:spcPct val="0"/>
              </a:spcBef>
              <a:spcAft>
                <a:spcPct val="0"/>
              </a:spcAft>
              <a:defRPr>
                <a:solidFill>
                  <a:schemeClr val="tx1"/>
                </a:solidFill>
                <a:latin typeface="Lucida Sans Unicode" pitchFamily="34" charset="0"/>
              </a:defRPr>
            </a:lvl8pPr>
            <a:lvl9pPr marL="3886200" indent="-228600" defTabSz="457200" fontAlgn="base">
              <a:spcBef>
                <a:spcPct val="0"/>
              </a:spcBef>
              <a:spcAft>
                <a:spcPct val="0"/>
              </a:spcAft>
              <a:defRPr>
                <a:solidFill>
                  <a:schemeClr val="tx1"/>
                </a:solidFill>
                <a:latin typeface="Lucida Sans Unicode" pitchFamily="34" charset="0"/>
              </a:defRPr>
            </a:lvl9pPr>
          </a:lstStyle>
          <a:p>
            <a:pPr fontAlgn="base">
              <a:spcBef>
                <a:spcPct val="0"/>
              </a:spcBef>
              <a:spcAft>
                <a:spcPct val="0"/>
              </a:spcAft>
              <a:defRPr/>
            </a:pPr>
            <a:fld id="{B42F543A-0295-4248-98F9-0A3E86E123C9}" type="slidenum">
              <a:rPr lang="en-US" smtClean="0">
                <a:latin typeface="Calibri" pitchFamily="34" charset="0"/>
              </a:rPr>
              <a:pPr fontAlgn="base">
                <a:spcBef>
                  <a:spcPct val="0"/>
                </a:spcBef>
                <a:spcAft>
                  <a:spcPct val="0"/>
                </a:spcAft>
                <a:defRPr/>
              </a:pPr>
              <a:t>40</a:t>
            </a:fld>
            <a:endParaRPr lang="en-US">
              <a:latin typeface="Calibri"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Examples of application violations</a:t>
            </a:r>
          </a:p>
        </p:txBody>
      </p:sp>
      <p:sp>
        <p:nvSpPr>
          <p:cNvPr id="4" name="Slide Number Placeholder 3"/>
          <p:cNvSpPr>
            <a:spLocks noGrp="1"/>
          </p:cNvSpPr>
          <p:nvPr>
            <p:ph type="sldNum" sz="quarter" idx="5"/>
          </p:nvPr>
        </p:nvSpPr>
        <p:spPr/>
        <p:txBody>
          <a:bodyPr/>
          <a:lstStyle/>
          <a:p>
            <a:pPr>
              <a:defRPr/>
            </a:pPr>
            <a:fld id="{8118118E-3A79-4178-B639-A96DE42F3C84}" type="slidenum">
              <a:rPr lang="en-US" smtClean="0"/>
              <a:pPr>
                <a:defRPr/>
              </a:pPr>
              <a:t>42</a:t>
            </a:fld>
            <a:endParaRPr lang="en-US"/>
          </a:p>
        </p:txBody>
      </p:sp>
    </p:spTree>
    <p:extLst>
      <p:ext uri="{BB962C8B-B14F-4D97-AF65-F5344CB8AC3E}">
        <p14:creationId xmlns:p14="http://schemas.microsoft.com/office/powerpoint/2010/main" val="13203714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Snow covered ground, no incorporation.  If the application had been 200 feet from water at 50% rate it would have been in compliance with the rule.</a:t>
            </a:r>
          </a:p>
        </p:txBody>
      </p:sp>
      <p:sp>
        <p:nvSpPr>
          <p:cNvPr id="4" name="Slide Number Placeholder 3"/>
          <p:cNvSpPr>
            <a:spLocks noGrp="1"/>
          </p:cNvSpPr>
          <p:nvPr>
            <p:ph type="sldNum" sz="quarter" idx="5"/>
          </p:nvPr>
        </p:nvSpPr>
        <p:spPr/>
        <p:txBody>
          <a:bodyPr/>
          <a:lstStyle/>
          <a:p>
            <a:pPr>
              <a:defRPr/>
            </a:pPr>
            <a:fld id="{8118118E-3A79-4178-B639-A96DE42F3C84}" type="slidenum">
              <a:rPr lang="en-US" smtClean="0"/>
              <a:pPr>
                <a:defRPr/>
              </a:pPr>
              <a:t>44</a:t>
            </a:fld>
            <a:endParaRPr lang="en-US"/>
          </a:p>
        </p:txBody>
      </p:sp>
    </p:spTree>
    <p:extLst>
      <p:ext uri="{BB962C8B-B14F-4D97-AF65-F5344CB8AC3E}">
        <p14:creationId xmlns:p14="http://schemas.microsoft.com/office/powerpoint/2010/main" val="25459996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The rest of the field was injected.  This surface application occurred when the applicator was turning and lifted the equipment letting manure run onto the surface.  The application then became a surface application and no longer met the more restrictive surface application setback required. </a:t>
            </a:r>
          </a:p>
        </p:txBody>
      </p:sp>
      <p:sp>
        <p:nvSpPr>
          <p:cNvPr id="4" name="Slide Number Placeholder 3"/>
          <p:cNvSpPr>
            <a:spLocks noGrp="1"/>
          </p:cNvSpPr>
          <p:nvPr>
            <p:ph type="sldNum" sz="quarter" idx="5"/>
          </p:nvPr>
        </p:nvSpPr>
        <p:spPr/>
        <p:txBody>
          <a:bodyPr/>
          <a:lstStyle/>
          <a:p>
            <a:pPr>
              <a:defRPr/>
            </a:pPr>
            <a:fld id="{8118118E-3A79-4178-B639-A96DE42F3C84}" type="slidenum">
              <a:rPr lang="en-US" smtClean="0"/>
              <a:pPr>
                <a:defRPr/>
              </a:pPr>
              <a:t>45</a:t>
            </a:fld>
            <a:endParaRPr lang="en-US"/>
          </a:p>
        </p:txBody>
      </p:sp>
    </p:spTree>
    <p:extLst>
      <p:ext uri="{BB962C8B-B14F-4D97-AF65-F5344CB8AC3E}">
        <p14:creationId xmlns:p14="http://schemas.microsoft.com/office/powerpoint/2010/main" val="10518752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t>Recordkeeping required only for licensed and certified  Category 14 applicators. </a:t>
            </a:r>
          </a:p>
          <a:p>
            <a:pPr eaLnBrk="1" hangingPunct="1">
              <a:spcBef>
                <a:spcPct val="0"/>
              </a:spcBef>
            </a:pPr>
            <a:r>
              <a:rPr lang="en-US" dirty="0"/>
              <a:t>Compare RUP required records </a:t>
            </a:r>
            <a:r>
              <a:rPr lang="en-US" dirty="0" err="1"/>
              <a:t>vs</a:t>
            </a:r>
            <a:r>
              <a:rPr lang="en-US" dirty="0"/>
              <a:t> glyphosate applications</a:t>
            </a:r>
          </a:p>
          <a:p>
            <a:pPr eaLnBrk="1" hangingPunct="1">
              <a:spcBef>
                <a:spcPct val="0"/>
              </a:spcBef>
            </a:pPr>
            <a:r>
              <a:rPr lang="en-US" dirty="0"/>
              <a:t>Good management to keep record of all, but only certified Cat 14 required.</a:t>
            </a:r>
          </a:p>
          <a:p>
            <a:pPr eaLnBrk="1" hangingPunct="1">
              <a:spcBef>
                <a:spcPct val="0"/>
              </a:spcBef>
            </a:pPr>
            <a:r>
              <a:rPr lang="en-US" dirty="0"/>
              <a:t>If</a:t>
            </a:r>
            <a:r>
              <a:rPr lang="en-US" baseline="0" dirty="0"/>
              <a:t> an investigation-- records will be requested.</a:t>
            </a:r>
          </a:p>
          <a:p>
            <a:pPr eaLnBrk="1" hangingPunct="1">
              <a:spcBef>
                <a:spcPct val="0"/>
              </a:spcBef>
            </a:pPr>
            <a:r>
              <a:rPr lang="en-US" baseline="0" dirty="0"/>
              <a:t>IDEM CFO requires records to be kept for 5 years. </a:t>
            </a:r>
            <a:endParaRPr lang="en-US" dirty="0"/>
          </a:p>
        </p:txBody>
      </p:sp>
      <p:sp>
        <p:nvSpPr>
          <p:cNvPr id="7066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Lucida Sans Unicode" pitchFamily="34" charset="0"/>
              </a:defRPr>
            </a:lvl1pPr>
            <a:lvl2pPr marL="742950" indent="-285750">
              <a:defRPr>
                <a:solidFill>
                  <a:schemeClr val="tx1"/>
                </a:solidFill>
                <a:latin typeface="Lucida Sans Unicode" pitchFamily="34" charset="0"/>
              </a:defRPr>
            </a:lvl2pPr>
            <a:lvl3pPr marL="1143000" indent="-228600">
              <a:defRPr>
                <a:solidFill>
                  <a:schemeClr val="tx1"/>
                </a:solidFill>
                <a:latin typeface="Lucida Sans Unicode" pitchFamily="34" charset="0"/>
              </a:defRPr>
            </a:lvl3pPr>
            <a:lvl4pPr marL="1600200" indent="-228600">
              <a:defRPr>
                <a:solidFill>
                  <a:schemeClr val="tx1"/>
                </a:solidFill>
                <a:latin typeface="Lucida Sans Unicode" pitchFamily="34" charset="0"/>
              </a:defRPr>
            </a:lvl4pPr>
            <a:lvl5pPr marL="2057400" indent="-228600">
              <a:defRPr>
                <a:solidFill>
                  <a:schemeClr val="tx1"/>
                </a:solidFill>
                <a:latin typeface="Lucida Sans Unicode" pitchFamily="34" charset="0"/>
              </a:defRPr>
            </a:lvl5pPr>
            <a:lvl6pPr marL="2514600" indent="-228600" defTabSz="457200" fontAlgn="base">
              <a:spcBef>
                <a:spcPct val="0"/>
              </a:spcBef>
              <a:spcAft>
                <a:spcPct val="0"/>
              </a:spcAft>
              <a:defRPr>
                <a:solidFill>
                  <a:schemeClr val="tx1"/>
                </a:solidFill>
                <a:latin typeface="Lucida Sans Unicode" pitchFamily="34" charset="0"/>
              </a:defRPr>
            </a:lvl6pPr>
            <a:lvl7pPr marL="2971800" indent="-228600" defTabSz="457200" fontAlgn="base">
              <a:spcBef>
                <a:spcPct val="0"/>
              </a:spcBef>
              <a:spcAft>
                <a:spcPct val="0"/>
              </a:spcAft>
              <a:defRPr>
                <a:solidFill>
                  <a:schemeClr val="tx1"/>
                </a:solidFill>
                <a:latin typeface="Lucida Sans Unicode" pitchFamily="34" charset="0"/>
              </a:defRPr>
            </a:lvl7pPr>
            <a:lvl8pPr marL="3429000" indent="-228600" defTabSz="457200" fontAlgn="base">
              <a:spcBef>
                <a:spcPct val="0"/>
              </a:spcBef>
              <a:spcAft>
                <a:spcPct val="0"/>
              </a:spcAft>
              <a:defRPr>
                <a:solidFill>
                  <a:schemeClr val="tx1"/>
                </a:solidFill>
                <a:latin typeface="Lucida Sans Unicode" pitchFamily="34" charset="0"/>
              </a:defRPr>
            </a:lvl8pPr>
            <a:lvl9pPr marL="3886200" indent="-228600" defTabSz="457200" fontAlgn="base">
              <a:spcBef>
                <a:spcPct val="0"/>
              </a:spcBef>
              <a:spcAft>
                <a:spcPct val="0"/>
              </a:spcAft>
              <a:defRPr>
                <a:solidFill>
                  <a:schemeClr val="tx1"/>
                </a:solidFill>
                <a:latin typeface="Lucida Sans Unicode" pitchFamily="34" charset="0"/>
              </a:defRPr>
            </a:lvl9pPr>
          </a:lstStyle>
          <a:p>
            <a:pPr fontAlgn="base">
              <a:spcBef>
                <a:spcPct val="0"/>
              </a:spcBef>
              <a:spcAft>
                <a:spcPct val="0"/>
              </a:spcAft>
              <a:defRPr/>
            </a:pPr>
            <a:fld id="{FF7F47DD-85E7-406D-B516-04C68E60766B}" type="slidenum">
              <a:rPr lang="en-US" smtClean="0">
                <a:latin typeface="Calibri" pitchFamily="34" charset="0"/>
              </a:rPr>
              <a:pPr fontAlgn="base">
                <a:spcBef>
                  <a:spcPct val="0"/>
                </a:spcBef>
                <a:spcAft>
                  <a:spcPct val="0"/>
                </a:spcAft>
                <a:defRPr/>
              </a:pPr>
              <a:t>46</a:t>
            </a:fld>
            <a:endParaRPr lang="en-US">
              <a:latin typeface="Calibri"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118118E-3A79-4178-B639-A96DE42F3C84}" type="slidenum">
              <a:rPr lang="en-US" smtClean="0"/>
              <a:pPr>
                <a:defRPr/>
              </a:pPr>
              <a:t>5</a:t>
            </a:fld>
            <a:endParaRPr lang="en-US"/>
          </a:p>
        </p:txBody>
      </p:sp>
    </p:spTree>
    <p:extLst>
      <p:ext uri="{BB962C8B-B14F-4D97-AF65-F5344CB8AC3E}">
        <p14:creationId xmlns:p14="http://schemas.microsoft.com/office/powerpoint/2010/main" val="16019102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t>Information required. Additional information can be kept. No specific form.</a:t>
            </a:r>
          </a:p>
          <a:p>
            <a:pPr eaLnBrk="1" hangingPunct="1">
              <a:spcBef>
                <a:spcPct val="0"/>
              </a:spcBef>
            </a:pPr>
            <a:r>
              <a:rPr lang="en-US" dirty="0"/>
              <a:t>Fertilizer type can include liquid, dry, solid</a:t>
            </a:r>
          </a:p>
          <a:p>
            <a:pPr marL="0" marR="0" indent="0" algn="l" defTabSz="914400" rtl="0" eaLnBrk="1" fontAlgn="base" latinLnBrk="0" hangingPunct="1">
              <a:lnSpc>
                <a:spcPct val="100000"/>
              </a:lnSpc>
              <a:spcBef>
                <a:spcPct val="0"/>
              </a:spcBef>
              <a:spcAft>
                <a:spcPct val="0"/>
              </a:spcAft>
              <a:buClrTx/>
              <a:buSzTx/>
              <a:buFontTx/>
              <a:buNone/>
              <a:tabLst/>
              <a:defRPr/>
            </a:pPr>
            <a:r>
              <a:rPr lang="en-US" dirty="0"/>
              <a:t>Nutrient value is the N-P-K formula; X </a:t>
            </a:r>
            <a:r>
              <a:rPr lang="en-US" dirty="0" err="1"/>
              <a:t>lbs</a:t>
            </a:r>
            <a:r>
              <a:rPr lang="en-US" dirty="0"/>
              <a:t> P</a:t>
            </a:r>
            <a:r>
              <a:rPr lang="en-US" baseline="-25000" dirty="0"/>
              <a:t>2</a:t>
            </a:r>
            <a:r>
              <a:rPr lang="en-US" dirty="0"/>
              <a:t>O</a:t>
            </a:r>
            <a:r>
              <a:rPr lang="en-US" baseline="-25000" dirty="0"/>
              <a:t>5</a:t>
            </a:r>
            <a:r>
              <a:rPr lang="en-US" dirty="0"/>
              <a:t>/Ton</a:t>
            </a:r>
          </a:p>
          <a:p>
            <a:pPr eaLnBrk="1" hangingPunct="1">
              <a:spcBef>
                <a:spcPct val="0"/>
              </a:spcBef>
            </a:pPr>
            <a:r>
              <a:rPr lang="en-US" dirty="0"/>
              <a:t>Application method is surface, injected, or incorporated</a:t>
            </a:r>
          </a:p>
          <a:p>
            <a:pPr eaLnBrk="1" hangingPunct="1">
              <a:spcBef>
                <a:spcPct val="0"/>
              </a:spcBef>
            </a:pPr>
            <a:r>
              <a:rPr lang="en-US" dirty="0"/>
              <a:t>Can use PPP-18 or PPP-19 to meet recordkeeping</a:t>
            </a:r>
          </a:p>
          <a:p>
            <a:pPr eaLnBrk="1" hangingPunct="1">
              <a:spcBef>
                <a:spcPct val="0"/>
              </a:spcBef>
            </a:pPr>
            <a:endParaRPr lang="en-US" dirty="0"/>
          </a:p>
          <a:p>
            <a:pPr eaLnBrk="1" hangingPunct="1">
              <a:spcBef>
                <a:spcPct val="0"/>
              </a:spcBef>
            </a:pPr>
            <a:r>
              <a:rPr lang="en-US" dirty="0"/>
              <a:t>IDEM has different required records. </a:t>
            </a:r>
          </a:p>
          <a:p>
            <a:pPr eaLnBrk="1" hangingPunct="1">
              <a:spcBef>
                <a:spcPct val="0"/>
              </a:spcBef>
            </a:pPr>
            <a:endParaRPr lang="en-US" dirty="0"/>
          </a:p>
        </p:txBody>
      </p:sp>
      <p:sp>
        <p:nvSpPr>
          <p:cNvPr id="7168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Lucida Sans Unicode" pitchFamily="34" charset="0"/>
              </a:defRPr>
            </a:lvl1pPr>
            <a:lvl2pPr marL="742950" indent="-285750">
              <a:defRPr>
                <a:solidFill>
                  <a:schemeClr val="tx1"/>
                </a:solidFill>
                <a:latin typeface="Lucida Sans Unicode" pitchFamily="34" charset="0"/>
              </a:defRPr>
            </a:lvl2pPr>
            <a:lvl3pPr marL="1143000" indent="-228600">
              <a:defRPr>
                <a:solidFill>
                  <a:schemeClr val="tx1"/>
                </a:solidFill>
                <a:latin typeface="Lucida Sans Unicode" pitchFamily="34" charset="0"/>
              </a:defRPr>
            </a:lvl3pPr>
            <a:lvl4pPr marL="1600200" indent="-228600">
              <a:defRPr>
                <a:solidFill>
                  <a:schemeClr val="tx1"/>
                </a:solidFill>
                <a:latin typeface="Lucida Sans Unicode" pitchFamily="34" charset="0"/>
              </a:defRPr>
            </a:lvl4pPr>
            <a:lvl5pPr marL="2057400" indent="-228600">
              <a:defRPr>
                <a:solidFill>
                  <a:schemeClr val="tx1"/>
                </a:solidFill>
                <a:latin typeface="Lucida Sans Unicode" pitchFamily="34" charset="0"/>
              </a:defRPr>
            </a:lvl5pPr>
            <a:lvl6pPr marL="2514600" indent="-228600" defTabSz="457200" fontAlgn="base">
              <a:spcBef>
                <a:spcPct val="0"/>
              </a:spcBef>
              <a:spcAft>
                <a:spcPct val="0"/>
              </a:spcAft>
              <a:defRPr>
                <a:solidFill>
                  <a:schemeClr val="tx1"/>
                </a:solidFill>
                <a:latin typeface="Lucida Sans Unicode" pitchFamily="34" charset="0"/>
              </a:defRPr>
            </a:lvl6pPr>
            <a:lvl7pPr marL="2971800" indent="-228600" defTabSz="457200" fontAlgn="base">
              <a:spcBef>
                <a:spcPct val="0"/>
              </a:spcBef>
              <a:spcAft>
                <a:spcPct val="0"/>
              </a:spcAft>
              <a:defRPr>
                <a:solidFill>
                  <a:schemeClr val="tx1"/>
                </a:solidFill>
                <a:latin typeface="Lucida Sans Unicode" pitchFamily="34" charset="0"/>
              </a:defRPr>
            </a:lvl7pPr>
            <a:lvl8pPr marL="3429000" indent="-228600" defTabSz="457200" fontAlgn="base">
              <a:spcBef>
                <a:spcPct val="0"/>
              </a:spcBef>
              <a:spcAft>
                <a:spcPct val="0"/>
              </a:spcAft>
              <a:defRPr>
                <a:solidFill>
                  <a:schemeClr val="tx1"/>
                </a:solidFill>
                <a:latin typeface="Lucida Sans Unicode" pitchFamily="34" charset="0"/>
              </a:defRPr>
            </a:lvl8pPr>
            <a:lvl9pPr marL="3886200" indent="-228600" defTabSz="457200" fontAlgn="base">
              <a:spcBef>
                <a:spcPct val="0"/>
              </a:spcBef>
              <a:spcAft>
                <a:spcPct val="0"/>
              </a:spcAft>
              <a:defRPr>
                <a:solidFill>
                  <a:schemeClr val="tx1"/>
                </a:solidFill>
                <a:latin typeface="Lucida Sans Unicode" pitchFamily="34" charset="0"/>
              </a:defRPr>
            </a:lvl9pPr>
          </a:lstStyle>
          <a:p>
            <a:pPr fontAlgn="base">
              <a:spcBef>
                <a:spcPct val="0"/>
              </a:spcBef>
              <a:spcAft>
                <a:spcPct val="0"/>
              </a:spcAft>
              <a:defRPr/>
            </a:pPr>
            <a:fld id="{1C09F094-7DAD-4BCA-9308-E52F27ABB2C3}" type="slidenum">
              <a:rPr lang="en-US" smtClean="0">
                <a:latin typeface="Calibri" pitchFamily="34" charset="0"/>
              </a:rPr>
              <a:pPr fontAlgn="base">
                <a:spcBef>
                  <a:spcPct val="0"/>
                </a:spcBef>
                <a:spcAft>
                  <a:spcPct val="0"/>
                </a:spcAft>
                <a:defRPr/>
              </a:pPr>
              <a:t>47</a:t>
            </a:fld>
            <a:endParaRPr lang="en-US">
              <a:latin typeface="Calibri"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t>Presenter</a:t>
            </a:r>
            <a:r>
              <a:rPr lang="en-US" baseline="0" dirty="0"/>
              <a:t> :  Select from the following slides examples most appropriate to your audience and time schedule.</a:t>
            </a:r>
          </a:p>
          <a:p>
            <a:pPr eaLnBrk="1" hangingPunct="1">
              <a:spcBef>
                <a:spcPct val="0"/>
              </a:spcBef>
            </a:pPr>
            <a:endParaRPr lang="en-US" dirty="0"/>
          </a:p>
        </p:txBody>
      </p:sp>
      <p:sp>
        <p:nvSpPr>
          <p:cNvPr id="7270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Lucida Sans Unicode" pitchFamily="34" charset="0"/>
              </a:defRPr>
            </a:lvl1pPr>
            <a:lvl2pPr marL="742950" indent="-285750">
              <a:defRPr>
                <a:solidFill>
                  <a:schemeClr val="tx1"/>
                </a:solidFill>
                <a:latin typeface="Lucida Sans Unicode" pitchFamily="34" charset="0"/>
              </a:defRPr>
            </a:lvl2pPr>
            <a:lvl3pPr marL="1143000" indent="-228600">
              <a:defRPr>
                <a:solidFill>
                  <a:schemeClr val="tx1"/>
                </a:solidFill>
                <a:latin typeface="Lucida Sans Unicode" pitchFamily="34" charset="0"/>
              </a:defRPr>
            </a:lvl3pPr>
            <a:lvl4pPr marL="1600200" indent="-228600">
              <a:defRPr>
                <a:solidFill>
                  <a:schemeClr val="tx1"/>
                </a:solidFill>
                <a:latin typeface="Lucida Sans Unicode" pitchFamily="34" charset="0"/>
              </a:defRPr>
            </a:lvl4pPr>
            <a:lvl5pPr marL="2057400" indent="-228600">
              <a:defRPr>
                <a:solidFill>
                  <a:schemeClr val="tx1"/>
                </a:solidFill>
                <a:latin typeface="Lucida Sans Unicode" pitchFamily="34" charset="0"/>
              </a:defRPr>
            </a:lvl5pPr>
            <a:lvl6pPr marL="2514600" indent="-228600" defTabSz="457200" fontAlgn="base">
              <a:spcBef>
                <a:spcPct val="0"/>
              </a:spcBef>
              <a:spcAft>
                <a:spcPct val="0"/>
              </a:spcAft>
              <a:defRPr>
                <a:solidFill>
                  <a:schemeClr val="tx1"/>
                </a:solidFill>
                <a:latin typeface="Lucida Sans Unicode" pitchFamily="34" charset="0"/>
              </a:defRPr>
            </a:lvl6pPr>
            <a:lvl7pPr marL="2971800" indent="-228600" defTabSz="457200" fontAlgn="base">
              <a:spcBef>
                <a:spcPct val="0"/>
              </a:spcBef>
              <a:spcAft>
                <a:spcPct val="0"/>
              </a:spcAft>
              <a:defRPr>
                <a:solidFill>
                  <a:schemeClr val="tx1"/>
                </a:solidFill>
                <a:latin typeface="Lucida Sans Unicode" pitchFamily="34" charset="0"/>
              </a:defRPr>
            </a:lvl7pPr>
            <a:lvl8pPr marL="3429000" indent="-228600" defTabSz="457200" fontAlgn="base">
              <a:spcBef>
                <a:spcPct val="0"/>
              </a:spcBef>
              <a:spcAft>
                <a:spcPct val="0"/>
              </a:spcAft>
              <a:defRPr>
                <a:solidFill>
                  <a:schemeClr val="tx1"/>
                </a:solidFill>
                <a:latin typeface="Lucida Sans Unicode" pitchFamily="34" charset="0"/>
              </a:defRPr>
            </a:lvl8pPr>
            <a:lvl9pPr marL="3886200" indent="-228600" defTabSz="457200" fontAlgn="base">
              <a:spcBef>
                <a:spcPct val="0"/>
              </a:spcBef>
              <a:spcAft>
                <a:spcPct val="0"/>
              </a:spcAft>
              <a:defRPr>
                <a:solidFill>
                  <a:schemeClr val="tx1"/>
                </a:solidFill>
                <a:latin typeface="Lucida Sans Unicode" pitchFamily="34" charset="0"/>
              </a:defRPr>
            </a:lvl9pPr>
          </a:lstStyle>
          <a:p>
            <a:pPr fontAlgn="base">
              <a:spcBef>
                <a:spcPct val="0"/>
              </a:spcBef>
              <a:spcAft>
                <a:spcPct val="0"/>
              </a:spcAft>
              <a:defRPr/>
            </a:pPr>
            <a:fld id="{C440F673-9298-4F29-B696-E4D1D089476F}" type="slidenum">
              <a:rPr lang="en-US" smtClean="0">
                <a:latin typeface="Calibri" pitchFamily="34" charset="0"/>
              </a:rPr>
              <a:pPr fontAlgn="base">
                <a:spcBef>
                  <a:spcPct val="0"/>
                </a:spcBef>
                <a:spcAft>
                  <a:spcPct val="0"/>
                </a:spcAft>
                <a:defRPr/>
              </a:pPr>
              <a:t>48</a:t>
            </a:fld>
            <a:endParaRPr lang="en-US">
              <a:latin typeface="Calibri"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t>What’s the problem. Can’t stage in a waterway also near creek.</a:t>
            </a:r>
          </a:p>
        </p:txBody>
      </p:sp>
      <p:sp>
        <p:nvSpPr>
          <p:cNvPr id="7373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Lucida Sans Unicode" pitchFamily="34" charset="0"/>
              </a:defRPr>
            </a:lvl1pPr>
            <a:lvl2pPr marL="742950" indent="-285750">
              <a:defRPr>
                <a:solidFill>
                  <a:schemeClr val="tx1"/>
                </a:solidFill>
                <a:latin typeface="Lucida Sans Unicode" pitchFamily="34" charset="0"/>
              </a:defRPr>
            </a:lvl2pPr>
            <a:lvl3pPr marL="1143000" indent="-228600">
              <a:defRPr>
                <a:solidFill>
                  <a:schemeClr val="tx1"/>
                </a:solidFill>
                <a:latin typeface="Lucida Sans Unicode" pitchFamily="34" charset="0"/>
              </a:defRPr>
            </a:lvl3pPr>
            <a:lvl4pPr marL="1600200" indent="-228600">
              <a:defRPr>
                <a:solidFill>
                  <a:schemeClr val="tx1"/>
                </a:solidFill>
                <a:latin typeface="Lucida Sans Unicode" pitchFamily="34" charset="0"/>
              </a:defRPr>
            </a:lvl4pPr>
            <a:lvl5pPr marL="2057400" indent="-228600">
              <a:defRPr>
                <a:solidFill>
                  <a:schemeClr val="tx1"/>
                </a:solidFill>
                <a:latin typeface="Lucida Sans Unicode" pitchFamily="34" charset="0"/>
              </a:defRPr>
            </a:lvl5pPr>
            <a:lvl6pPr marL="2514600" indent="-228600" defTabSz="457200" fontAlgn="base">
              <a:spcBef>
                <a:spcPct val="0"/>
              </a:spcBef>
              <a:spcAft>
                <a:spcPct val="0"/>
              </a:spcAft>
              <a:defRPr>
                <a:solidFill>
                  <a:schemeClr val="tx1"/>
                </a:solidFill>
                <a:latin typeface="Lucida Sans Unicode" pitchFamily="34" charset="0"/>
              </a:defRPr>
            </a:lvl6pPr>
            <a:lvl7pPr marL="2971800" indent="-228600" defTabSz="457200" fontAlgn="base">
              <a:spcBef>
                <a:spcPct val="0"/>
              </a:spcBef>
              <a:spcAft>
                <a:spcPct val="0"/>
              </a:spcAft>
              <a:defRPr>
                <a:solidFill>
                  <a:schemeClr val="tx1"/>
                </a:solidFill>
                <a:latin typeface="Lucida Sans Unicode" pitchFamily="34" charset="0"/>
              </a:defRPr>
            </a:lvl7pPr>
            <a:lvl8pPr marL="3429000" indent="-228600" defTabSz="457200" fontAlgn="base">
              <a:spcBef>
                <a:spcPct val="0"/>
              </a:spcBef>
              <a:spcAft>
                <a:spcPct val="0"/>
              </a:spcAft>
              <a:defRPr>
                <a:solidFill>
                  <a:schemeClr val="tx1"/>
                </a:solidFill>
                <a:latin typeface="Lucida Sans Unicode" pitchFamily="34" charset="0"/>
              </a:defRPr>
            </a:lvl8pPr>
            <a:lvl9pPr marL="3886200" indent="-228600" defTabSz="457200" fontAlgn="base">
              <a:spcBef>
                <a:spcPct val="0"/>
              </a:spcBef>
              <a:spcAft>
                <a:spcPct val="0"/>
              </a:spcAft>
              <a:defRPr>
                <a:solidFill>
                  <a:schemeClr val="tx1"/>
                </a:solidFill>
                <a:latin typeface="Lucida Sans Unicode" pitchFamily="34" charset="0"/>
              </a:defRPr>
            </a:lvl9pPr>
          </a:lstStyle>
          <a:p>
            <a:pPr fontAlgn="base">
              <a:spcBef>
                <a:spcPct val="0"/>
              </a:spcBef>
              <a:spcAft>
                <a:spcPct val="0"/>
              </a:spcAft>
              <a:defRPr/>
            </a:pPr>
            <a:fld id="{2F0E7216-641F-4EE2-8DE3-BE860E1EFF8D}" type="slidenum">
              <a:rPr lang="en-US" smtClean="0">
                <a:latin typeface="Calibri" pitchFamily="34" charset="0"/>
              </a:rPr>
              <a:pPr fontAlgn="base">
                <a:spcBef>
                  <a:spcPct val="0"/>
                </a:spcBef>
                <a:spcAft>
                  <a:spcPct val="0"/>
                </a:spcAft>
                <a:defRPr/>
              </a:pPr>
              <a:t>49</a:t>
            </a:fld>
            <a:endParaRPr lang="en-US">
              <a:latin typeface="Calibri"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t>The blue marks indicate that at the edge of the field there is water. The pile needs to be more than 300 feet unless it is covered and land around the pile slopes away from water.</a:t>
            </a:r>
          </a:p>
        </p:txBody>
      </p:sp>
      <p:sp>
        <p:nvSpPr>
          <p:cNvPr id="7475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Lucida Sans Unicode" pitchFamily="34" charset="0"/>
              </a:defRPr>
            </a:lvl1pPr>
            <a:lvl2pPr marL="742950" indent="-285750">
              <a:defRPr>
                <a:solidFill>
                  <a:schemeClr val="tx1"/>
                </a:solidFill>
                <a:latin typeface="Lucida Sans Unicode" pitchFamily="34" charset="0"/>
              </a:defRPr>
            </a:lvl2pPr>
            <a:lvl3pPr marL="1143000" indent="-228600">
              <a:defRPr>
                <a:solidFill>
                  <a:schemeClr val="tx1"/>
                </a:solidFill>
                <a:latin typeface="Lucida Sans Unicode" pitchFamily="34" charset="0"/>
              </a:defRPr>
            </a:lvl3pPr>
            <a:lvl4pPr marL="1600200" indent="-228600">
              <a:defRPr>
                <a:solidFill>
                  <a:schemeClr val="tx1"/>
                </a:solidFill>
                <a:latin typeface="Lucida Sans Unicode" pitchFamily="34" charset="0"/>
              </a:defRPr>
            </a:lvl4pPr>
            <a:lvl5pPr marL="2057400" indent="-228600">
              <a:defRPr>
                <a:solidFill>
                  <a:schemeClr val="tx1"/>
                </a:solidFill>
                <a:latin typeface="Lucida Sans Unicode" pitchFamily="34" charset="0"/>
              </a:defRPr>
            </a:lvl5pPr>
            <a:lvl6pPr marL="2514600" indent="-228600" defTabSz="457200" fontAlgn="base">
              <a:spcBef>
                <a:spcPct val="0"/>
              </a:spcBef>
              <a:spcAft>
                <a:spcPct val="0"/>
              </a:spcAft>
              <a:defRPr>
                <a:solidFill>
                  <a:schemeClr val="tx1"/>
                </a:solidFill>
                <a:latin typeface="Lucida Sans Unicode" pitchFamily="34" charset="0"/>
              </a:defRPr>
            </a:lvl6pPr>
            <a:lvl7pPr marL="2971800" indent="-228600" defTabSz="457200" fontAlgn="base">
              <a:spcBef>
                <a:spcPct val="0"/>
              </a:spcBef>
              <a:spcAft>
                <a:spcPct val="0"/>
              </a:spcAft>
              <a:defRPr>
                <a:solidFill>
                  <a:schemeClr val="tx1"/>
                </a:solidFill>
                <a:latin typeface="Lucida Sans Unicode" pitchFamily="34" charset="0"/>
              </a:defRPr>
            </a:lvl7pPr>
            <a:lvl8pPr marL="3429000" indent="-228600" defTabSz="457200" fontAlgn="base">
              <a:spcBef>
                <a:spcPct val="0"/>
              </a:spcBef>
              <a:spcAft>
                <a:spcPct val="0"/>
              </a:spcAft>
              <a:defRPr>
                <a:solidFill>
                  <a:schemeClr val="tx1"/>
                </a:solidFill>
                <a:latin typeface="Lucida Sans Unicode" pitchFamily="34" charset="0"/>
              </a:defRPr>
            </a:lvl8pPr>
            <a:lvl9pPr marL="3886200" indent="-228600" defTabSz="457200" fontAlgn="base">
              <a:spcBef>
                <a:spcPct val="0"/>
              </a:spcBef>
              <a:spcAft>
                <a:spcPct val="0"/>
              </a:spcAft>
              <a:defRPr>
                <a:solidFill>
                  <a:schemeClr val="tx1"/>
                </a:solidFill>
                <a:latin typeface="Lucida Sans Unicode" pitchFamily="34" charset="0"/>
              </a:defRPr>
            </a:lvl9pPr>
          </a:lstStyle>
          <a:p>
            <a:pPr fontAlgn="base">
              <a:spcBef>
                <a:spcPct val="0"/>
              </a:spcBef>
              <a:spcAft>
                <a:spcPct val="0"/>
              </a:spcAft>
              <a:defRPr/>
            </a:pPr>
            <a:fld id="{6165A118-F99A-4D80-B7DF-C8BF9A64B02E}" type="slidenum">
              <a:rPr lang="en-US" smtClean="0">
                <a:latin typeface="Calibri" pitchFamily="34" charset="0"/>
              </a:rPr>
              <a:pPr fontAlgn="base">
                <a:spcBef>
                  <a:spcPct val="0"/>
                </a:spcBef>
                <a:spcAft>
                  <a:spcPct val="0"/>
                </a:spcAft>
                <a:defRPr/>
              </a:pPr>
              <a:t>50</a:t>
            </a:fld>
            <a:endParaRPr lang="en-US">
              <a:latin typeface="Calibri"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t>What is maximum time this Fertilizer can sit in field? If</a:t>
            </a:r>
            <a:r>
              <a:rPr lang="en-US" baseline="0" dirty="0"/>
              <a:t> covered in 72: </a:t>
            </a:r>
            <a:r>
              <a:rPr lang="en-US" dirty="0"/>
              <a:t>Inorganic can stay for 30 days and manure for 90 days.</a:t>
            </a:r>
          </a:p>
          <a:p>
            <a:pPr eaLnBrk="1" hangingPunct="1">
              <a:spcBef>
                <a:spcPct val="0"/>
              </a:spcBef>
            </a:pPr>
            <a:r>
              <a:rPr lang="en-US" dirty="0"/>
              <a:t>The</a:t>
            </a:r>
            <a:r>
              <a:rPr lang="en-US" baseline="0" dirty="0"/>
              <a:t> grower is responsible where pile is placed.</a:t>
            </a:r>
            <a:endParaRPr lang="en-US" dirty="0"/>
          </a:p>
        </p:txBody>
      </p:sp>
      <p:sp>
        <p:nvSpPr>
          <p:cNvPr id="7578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Lucida Sans Unicode" pitchFamily="34" charset="0"/>
              </a:defRPr>
            </a:lvl1pPr>
            <a:lvl2pPr marL="742950" indent="-285750">
              <a:defRPr>
                <a:solidFill>
                  <a:schemeClr val="tx1"/>
                </a:solidFill>
                <a:latin typeface="Lucida Sans Unicode" pitchFamily="34" charset="0"/>
              </a:defRPr>
            </a:lvl2pPr>
            <a:lvl3pPr marL="1143000" indent="-228600">
              <a:defRPr>
                <a:solidFill>
                  <a:schemeClr val="tx1"/>
                </a:solidFill>
                <a:latin typeface="Lucida Sans Unicode" pitchFamily="34" charset="0"/>
              </a:defRPr>
            </a:lvl3pPr>
            <a:lvl4pPr marL="1600200" indent="-228600">
              <a:defRPr>
                <a:solidFill>
                  <a:schemeClr val="tx1"/>
                </a:solidFill>
                <a:latin typeface="Lucida Sans Unicode" pitchFamily="34" charset="0"/>
              </a:defRPr>
            </a:lvl4pPr>
            <a:lvl5pPr marL="2057400" indent="-228600">
              <a:defRPr>
                <a:solidFill>
                  <a:schemeClr val="tx1"/>
                </a:solidFill>
                <a:latin typeface="Lucida Sans Unicode" pitchFamily="34" charset="0"/>
              </a:defRPr>
            </a:lvl5pPr>
            <a:lvl6pPr marL="2514600" indent="-228600" defTabSz="457200" fontAlgn="base">
              <a:spcBef>
                <a:spcPct val="0"/>
              </a:spcBef>
              <a:spcAft>
                <a:spcPct val="0"/>
              </a:spcAft>
              <a:defRPr>
                <a:solidFill>
                  <a:schemeClr val="tx1"/>
                </a:solidFill>
                <a:latin typeface="Lucida Sans Unicode" pitchFamily="34" charset="0"/>
              </a:defRPr>
            </a:lvl6pPr>
            <a:lvl7pPr marL="2971800" indent="-228600" defTabSz="457200" fontAlgn="base">
              <a:spcBef>
                <a:spcPct val="0"/>
              </a:spcBef>
              <a:spcAft>
                <a:spcPct val="0"/>
              </a:spcAft>
              <a:defRPr>
                <a:solidFill>
                  <a:schemeClr val="tx1"/>
                </a:solidFill>
                <a:latin typeface="Lucida Sans Unicode" pitchFamily="34" charset="0"/>
              </a:defRPr>
            </a:lvl7pPr>
            <a:lvl8pPr marL="3429000" indent="-228600" defTabSz="457200" fontAlgn="base">
              <a:spcBef>
                <a:spcPct val="0"/>
              </a:spcBef>
              <a:spcAft>
                <a:spcPct val="0"/>
              </a:spcAft>
              <a:defRPr>
                <a:solidFill>
                  <a:schemeClr val="tx1"/>
                </a:solidFill>
                <a:latin typeface="Lucida Sans Unicode" pitchFamily="34" charset="0"/>
              </a:defRPr>
            </a:lvl8pPr>
            <a:lvl9pPr marL="3886200" indent="-228600" defTabSz="457200" fontAlgn="base">
              <a:spcBef>
                <a:spcPct val="0"/>
              </a:spcBef>
              <a:spcAft>
                <a:spcPct val="0"/>
              </a:spcAft>
              <a:defRPr>
                <a:solidFill>
                  <a:schemeClr val="tx1"/>
                </a:solidFill>
                <a:latin typeface="Lucida Sans Unicode" pitchFamily="34" charset="0"/>
              </a:defRPr>
            </a:lvl9pPr>
          </a:lstStyle>
          <a:p>
            <a:pPr fontAlgn="base">
              <a:spcBef>
                <a:spcPct val="0"/>
              </a:spcBef>
              <a:spcAft>
                <a:spcPct val="0"/>
              </a:spcAft>
              <a:defRPr/>
            </a:pPr>
            <a:fld id="{B167E8AB-CB0E-47CC-9625-217D987695A1}" type="slidenum">
              <a:rPr lang="en-US" smtClean="0">
                <a:latin typeface="Calibri" pitchFamily="34" charset="0"/>
              </a:rPr>
              <a:pPr fontAlgn="base">
                <a:spcBef>
                  <a:spcPct val="0"/>
                </a:spcBef>
                <a:spcAft>
                  <a:spcPct val="0"/>
                </a:spcAft>
                <a:defRPr/>
              </a:pPr>
              <a:t>51</a:t>
            </a:fld>
            <a:endParaRPr lang="en-US">
              <a:latin typeface="Calibri"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t>Yellow outline is a Neighbor’s  house in woods. Fertilizer outlined in green.   What is set back distance for staging inorganic fertilizer? </a:t>
            </a:r>
          </a:p>
          <a:p>
            <a:pPr eaLnBrk="1" hangingPunct="1">
              <a:spcBef>
                <a:spcPct val="0"/>
              </a:spcBef>
            </a:pPr>
            <a:r>
              <a:rPr lang="en-US" dirty="0"/>
              <a:t>Staging: inorganic right up to property line and manure is 100 feet.</a:t>
            </a:r>
          </a:p>
        </p:txBody>
      </p:sp>
      <p:sp>
        <p:nvSpPr>
          <p:cNvPr id="7680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Lucida Sans Unicode" pitchFamily="34" charset="0"/>
              </a:defRPr>
            </a:lvl1pPr>
            <a:lvl2pPr marL="742950" indent="-285750">
              <a:defRPr>
                <a:solidFill>
                  <a:schemeClr val="tx1"/>
                </a:solidFill>
                <a:latin typeface="Lucida Sans Unicode" pitchFamily="34" charset="0"/>
              </a:defRPr>
            </a:lvl2pPr>
            <a:lvl3pPr marL="1143000" indent="-228600">
              <a:defRPr>
                <a:solidFill>
                  <a:schemeClr val="tx1"/>
                </a:solidFill>
                <a:latin typeface="Lucida Sans Unicode" pitchFamily="34" charset="0"/>
              </a:defRPr>
            </a:lvl3pPr>
            <a:lvl4pPr marL="1600200" indent="-228600">
              <a:defRPr>
                <a:solidFill>
                  <a:schemeClr val="tx1"/>
                </a:solidFill>
                <a:latin typeface="Lucida Sans Unicode" pitchFamily="34" charset="0"/>
              </a:defRPr>
            </a:lvl4pPr>
            <a:lvl5pPr marL="2057400" indent="-228600">
              <a:defRPr>
                <a:solidFill>
                  <a:schemeClr val="tx1"/>
                </a:solidFill>
                <a:latin typeface="Lucida Sans Unicode" pitchFamily="34" charset="0"/>
              </a:defRPr>
            </a:lvl5pPr>
            <a:lvl6pPr marL="2514600" indent="-228600" defTabSz="457200" fontAlgn="base">
              <a:spcBef>
                <a:spcPct val="0"/>
              </a:spcBef>
              <a:spcAft>
                <a:spcPct val="0"/>
              </a:spcAft>
              <a:defRPr>
                <a:solidFill>
                  <a:schemeClr val="tx1"/>
                </a:solidFill>
                <a:latin typeface="Lucida Sans Unicode" pitchFamily="34" charset="0"/>
              </a:defRPr>
            </a:lvl6pPr>
            <a:lvl7pPr marL="2971800" indent="-228600" defTabSz="457200" fontAlgn="base">
              <a:spcBef>
                <a:spcPct val="0"/>
              </a:spcBef>
              <a:spcAft>
                <a:spcPct val="0"/>
              </a:spcAft>
              <a:defRPr>
                <a:solidFill>
                  <a:schemeClr val="tx1"/>
                </a:solidFill>
                <a:latin typeface="Lucida Sans Unicode" pitchFamily="34" charset="0"/>
              </a:defRPr>
            </a:lvl7pPr>
            <a:lvl8pPr marL="3429000" indent="-228600" defTabSz="457200" fontAlgn="base">
              <a:spcBef>
                <a:spcPct val="0"/>
              </a:spcBef>
              <a:spcAft>
                <a:spcPct val="0"/>
              </a:spcAft>
              <a:defRPr>
                <a:solidFill>
                  <a:schemeClr val="tx1"/>
                </a:solidFill>
                <a:latin typeface="Lucida Sans Unicode" pitchFamily="34" charset="0"/>
              </a:defRPr>
            </a:lvl8pPr>
            <a:lvl9pPr marL="3886200" indent="-228600" defTabSz="457200" fontAlgn="base">
              <a:spcBef>
                <a:spcPct val="0"/>
              </a:spcBef>
              <a:spcAft>
                <a:spcPct val="0"/>
              </a:spcAft>
              <a:defRPr>
                <a:solidFill>
                  <a:schemeClr val="tx1"/>
                </a:solidFill>
                <a:latin typeface="Lucida Sans Unicode" pitchFamily="34" charset="0"/>
              </a:defRPr>
            </a:lvl9pPr>
          </a:lstStyle>
          <a:p>
            <a:pPr fontAlgn="base">
              <a:spcBef>
                <a:spcPct val="0"/>
              </a:spcBef>
              <a:spcAft>
                <a:spcPct val="0"/>
              </a:spcAft>
              <a:defRPr/>
            </a:pPr>
            <a:fld id="{43B2DACC-D28A-426A-AF64-99E6292F5297}" type="slidenum">
              <a:rPr lang="en-US" smtClean="0">
                <a:latin typeface="Calibri" pitchFamily="34" charset="0"/>
              </a:rPr>
              <a:pPr fontAlgn="base">
                <a:spcBef>
                  <a:spcPct val="0"/>
                </a:spcBef>
                <a:spcAft>
                  <a:spcPct val="0"/>
                </a:spcAft>
                <a:defRPr/>
              </a:pPr>
              <a:t>52</a:t>
            </a:fld>
            <a:endParaRPr lang="en-US">
              <a:latin typeface="Calibri"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t>Same Scenario Application Setbacks:</a:t>
            </a:r>
            <a:r>
              <a:rPr lang="en-US" baseline="0" dirty="0"/>
              <a:t> </a:t>
            </a:r>
            <a:r>
              <a:rPr lang="en-US" dirty="0"/>
              <a:t>Yellow outline is neighbor’s house in woods. Fertilizer outlined in green.  </a:t>
            </a:r>
          </a:p>
          <a:p>
            <a:pPr eaLnBrk="1" hangingPunct="1">
              <a:spcBef>
                <a:spcPct val="0"/>
              </a:spcBef>
            </a:pPr>
            <a:r>
              <a:rPr lang="en-US" dirty="0"/>
              <a:t>Application: inorganic up to line. Organic </a:t>
            </a:r>
            <a:r>
              <a:rPr lang="en-US" baseline="0" dirty="0"/>
              <a:t>-  Look </a:t>
            </a:r>
            <a:r>
              <a:rPr lang="en-US" dirty="0"/>
              <a:t>at tables. In this example, dry material is being applied to the surface without any follow-up incorporation. The table with the heading of Liquid incorporation; Surface Application solid. Look for property lines 10 </a:t>
            </a:r>
            <a:r>
              <a:rPr lang="en-US" dirty="0" err="1"/>
              <a:t>ft</a:t>
            </a:r>
            <a:r>
              <a:rPr lang="en-US" dirty="0"/>
              <a:t> surface application.</a:t>
            </a:r>
          </a:p>
        </p:txBody>
      </p:sp>
      <p:sp>
        <p:nvSpPr>
          <p:cNvPr id="7680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Lucida Sans Unicode" pitchFamily="34" charset="0"/>
              </a:defRPr>
            </a:lvl1pPr>
            <a:lvl2pPr marL="742950" indent="-285750">
              <a:defRPr>
                <a:solidFill>
                  <a:schemeClr val="tx1"/>
                </a:solidFill>
                <a:latin typeface="Lucida Sans Unicode" pitchFamily="34" charset="0"/>
              </a:defRPr>
            </a:lvl2pPr>
            <a:lvl3pPr marL="1143000" indent="-228600">
              <a:defRPr>
                <a:solidFill>
                  <a:schemeClr val="tx1"/>
                </a:solidFill>
                <a:latin typeface="Lucida Sans Unicode" pitchFamily="34" charset="0"/>
              </a:defRPr>
            </a:lvl3pPr>
            <a:lvl4pPr marL="1600200" indent="-228600">
              <a:defRPr>
                <a:solidFill>
                  <a:schemeClr val="tx1"/>
                </a:solidFill>
                <a:latin typeface="Lucida Sans Unicode" pitchFamily="34" charset="0"/>
              </a:defRPr>
            </a:lvl4pPr>
            <a:lvl5pPr marL="2057400" indent="-228600">
              <a:defRPr>
                <a:solidFill>
                  <a:schemeClr val="tx1"/>
                </a:solidFill>
                <a:latin typeface="Lucida Sans Unicode" pitchFamily="34" charset="0"/>
              </a:defRPr>
            </a:lvl5pPr>
            <a:lvl6pPr marL="2514600" indent="-228600" defTabSz="457200" fontAlgn="base">
              <a:spcBef>
                <a:spcPct val="0"/>
              </a:spcBef>
              <a:spcAft>
                <a:spcPct val="0"/>
              </a:spcAft>
              <a:defRPr>
                <a:solidFill>
                  <a:schemeClr val="tx1"/>
                </a:solidFill>
                <a:latin typeface="Lucida Sans Unicode" pitchFamily="34" charset="0"/>
              </a:defRPr>
            </a:lvl6pPr>
            <a:lvl7pPr marL="2971800" indent="-228600" defTabSz="457200" fontAlgn="base">
              <a:spcBef>
                <a:spcPct val="0"/>
              </a:spcBef>
              <a:spcAft>
                <a:spcPct val="0"/>
              </a:spcAft>
              <a:defRPr>
                <a:solidFill>
                  <a:schemeClr val="tx1"/>
                </a:solidFill>
                <a:latin typeface="Lucida Sans Unicode" pitchFamily="34" charset="0"/>
              </a:defRPr>
            </a:lvl7pPr>
            <a:lvl8pPr marL="3429000" indent="-228600" defTabSz="457200" fontAlgn="base">
              <a:spcBef>
                <a:spcPct val="0"/>
              </a:spcBef>
              <a:spcAft>
                <a:spcPct val="0"/>
              </a:spcAft>
              <a:defRPr>
                <a:solidFill>
                  <a:schemeClr val="tx1"/>
                </a:solidFill>
                <a:latin typeface="Lucida Sans Unicode" pitchFamily="34" charset="0"/>
              </a:defRPr>
            </a:lvl8pPr>
            <a:lvl9pPr marL="3886200" indent="-228600" defTabSz="457200" fontAlgn="base">
              <a:spcBef>
                <a:spcPct val="0"/>
              </a:spcBef>
              <a:spcAft>
                <a:spcPct val="0"/>
              </a:spcAft>
              <a:defRPr>
                <a:solidFill>
                  <a:schemeClr val="tx1"/>
                </a:solidFill>
                <a:latin typeface="Lucida Sans Unicode" pitchFamily="34" charset="0"/>
              </a:defRPr>
            </a:lvl9pPr>
          </a:lstStyle>
          <a:p>
            <a:pPr fontAlgn="base">
              <a:spcBef>
                <a:spcPct val="0"/>
              </a:spcBef>
              <a:spcAft>
                <a:spcPct val="0"/>
              </a:spcAft>
              <a:defRPr/>
            </a:pPr>
            <a:fld id="{43B2DACC-D28A-426A-AF64-99E6292F5297}" type="slidenum">
              <a:rPr lang="en-US" smtClean="0">
                <a:latin typeface="Calibri" pitchFamily="34" charset="0"/>
              </a:rPr>
              <a:pPr fontAlgn="base">
                <a:spcBef>
                  <a:spcPct val="0"/>
                </a:spcBef>
                <a:spcAft>
                  <a:spcPct val="0"/>
                </a:spcAft>
                <a:defRPr/>
              </a:pPr>
              <a:t>53</a:t>
            </a:fld>
            <a:endParaRPr lang="en-US">
              <a:latin typeface="Calibri"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t> If it is incorporated or injected then manure applications allowed at normal rates in chart. If not, then must stay 200 feet  away from surface water and not applied to floodway, 50% agronomic rate. A</a:t>
            </a:r>
            <a:r>
              <a:rPr lang="en-US" baseline="0" dirty="0"/>
              <a:t> IDEM permitted CFO cannot apply unless incompliance with IDEM rules.</a:t>
            </a:r>
            <a:endParaRPr lang="en-US" dirty="0"/>
          </a:p>
          <a:p>
            <a:pPr eaLnBrk="1" hangingPunct="1">
              <a:spcBef>
                <a:spcPct val="0"/>
              </a:spcBef>
            </a:pPr>
            <a:r>
              <a:rPr lang="en-US" dirty="0"/>
              <a:t>Inorganic fertilizers can be applied to frozen ground.</a:t>
            </a:r>
          </a:p>
        </p:txBody>
      </p:sp>
      <p:sp>
        <p:nvSpPr>
          <p:cNvPr id="7782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Lucida Sans Unicode" pitchFamily="34" charset="0"/>
              </a:defRPr>
            </a:lvl1pPr>
            <a:lvl2pPr marL="742950" indent="-285750">
              <a:defRPr>
                <a:solidFill>
                  <a:schemeClr val="tx1"/>
                </a:solidFill>
                <a:latin typeface="Lucida Sans Unicode" pitchFamily="34" charset="0"/>
              </a:defRPr>
            </a:lvl2pPr>
            <a:lvl3pPr marL="1143000" indent="-228600">
              <a:defRPr>
                <a:solidFill>
                  <a:schemeClr val="tx1"/>
                </a:solidFill>
                <a:latin typeface="Lucida Sans Unicode" pitchFamily="34" charset="0"/>
              </a:defRPr>
            </a:lvl3pPr>
            <a:lvl4pPr marL="1600200" indent="-228600">
              <a:defRPr>
                <a:solidFill>
                  <a:schemeClr val="tx1"/>
                </a:solidFill>
                <a:latin typeface="Lucida Sans Unicode" pitchFamily="34" charset="0"/>
              </a:defRPr>
            </a:lvl4pPr>
            <a:lvl5pPr marL="2057400" indent="-228600">
              <a:defRPr>
                <a:solidFill>
                  <a:schemeClr val="tx1"/>
                </a:solidFill>
                <a:latin typeface="Lucida Sans Unicode" pitchFamily="34" charset="0"/>
              </a:defRPr>
            </a:lvl5pPr>
            <a:lvl6pPr marL="2514600" indent="-228600" defTabSz="457200" fontAlgn="base">
              <a:spcBef>
                <a:spcPct val="0"/>
              </a:spcBef>
              <a:spcAft>
                <a:spcPct val="0"/>
              </a:spcAft>
              <a:defRPr>
                <a:solidFill>
                  <a:schemeClr val="tx1"/>
                </a:solidFill>
                <a:latin typeface="Lucida Sans Unicode" pitchFamily="34" charset="0"/>
              </a:defRPr>
            </a:lvl6pPr>
            <a:lvl7pPr marL="2971800" indent="-228600" defTabSz="457200" fontAlgn="base">
              <a:spcBef>
                <a:spcPct val="0"/>
              </a:spcBef>
              <a:spcAft>
                <a:spcPct val="0"/>
              </a:spcAft>
              <a:defRPr>
                <a:solidFill>
                  <a:schemeClr val="tx1"/>
                </a:solidFill>
                <a:latin typeface="Lucida Sans Unicode" pitchFamily="34" charset="0"/>
              </a:defRPr>
            </a:lvl7pPr>
            <a:lvl8pPr marL="3429000" indent="-228600" defTabSz="457200" fontAlgn="base">
              <a:spcBef>
                <a:spcPct val="0"/>
              </a:spcBef>
              <a:spcAft>
                <a:spcPct val="0"/>
              </a:spcAft>
              <a:defRPr>
                <a:solidFill>
                  <a:schemeClr val="tx1"/>
                </a:solidFill>
                <a:latin typeface="Lucida Sans Unicode" pitchFamily="34" charset="0"/>
              </a:defRPr>
            </a:lvl8pPr>
            <a:lvl9pPr marL="3886200" indent="-228600" defTabSz="457200" fontAlgn="base">
              <a:spcBef>
                <a:spcPct val="0"/>
              </a:spcBef>
              <a:spcAft>
                <a:spcPct val="0"/>
              </a:spcAft>
              <a:defRPr>
                <a:solidFill>
                  <a:schemeClr val="tx1"/>
                </a:solidFill>
                <a:latin typeface="Lucida Sans Unicode" pitchFamily="34" charset="0"/>
              </a:defRPr>
            </a:lvl9pPr>
          </a:lstStyle>
          <a:p>
            <a:pPr fontAlgn="base">
              <a:spcBef>
                <a:spcPct val="0"/>
              </a:spcBef>
              <a:spcAft>
                <a:spcPct val="0"/>
              </a:spcAft>
              <a:defRPr/>
            </a:pPr>
            <a:fld id="{DEEE6EA0-7701-49D3-A6E8-B7862BEF212B}" type="slidenum">
              <a:rPr lang="en-US" smtClean="0">
                <a:latin typeface="Calibri" pitchFamily="34" charset="0"/>
              </a:rPr>
              <a:pPr fontAlgn="base">
                <a:spcBef>
                  <a:spcPct val="0"/>
                </a:spcBef>
                <a:spcAft>
                  <a:spcPct val="0"/>
                </a:spcAft>
                <a:defRPr/>
              </a:pPr>
              <a:t>54</a:t>
            </a:fld>
            <a:endParaRPr lang="en-US">
              <a:latin typeface="Calibri"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t>Ground is not saturated. Good residue cover. The only thing to consider is if the tree line was someone else’s property or there is water on the other side of the trees.</a:t>
            </a:r>
          </a:p>
          <a:p>
            <a:pPr eaLnBrk="1" hangingPunct="1">
              <a:spcBef>
                <a:spcPct val="0"/>
              </a:spcBef>
            </a:pPr>
            <a:r>
              <a:rPr lang="en-US" dirty="0"/>
              <a:t>10ft form public road, 10 ft from property line; 50 ft surface water, sinkholes and water wells.</a:t>
            </a:r>
          </a:p>
        </p:txBody>
      </p:sp>
      <p:sp>
        <p:nvSpPr>
          <p:cNvPr id="7885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Lucida Sans Unicode" pitchFamily="34" charset="0"/>
              </a:defRPr>
            </a:lvl1pPr>
            <a:lvl2pPr marL="742950" indent="-285750">
              <a:defRPr>
                <a:solidFill>
                  <a:schemeClr val="tx1"/>
                </a:solidFill>
                <a:latin typeface="Lucida Sans Unicode" pitchFamily="34" charset="0"/>
              </a:defRPr>
            </a:lvl2pPr>
            <a:lvl3pPr marL="1143000" indent="-228600">
              <a:defRPr>
                <a:solidFill>
                  <a:schemeClr val="tx1"/>
                </a:solidFill>
                <a:latin typeface="Lucida Sans Unicode" pitchFamily="34" charset="0"/>
              </a:defRPr>
            </a:lvl3pPr>
            <a:lvl4pPr marL="1600200" indent="-228600">
              <a:defRPr>
                <a:solidFill>
                  <a:schemeClr val="tx1"/>
                </a:solidFill>
                <a:latin typeface="Lucida Sans Unicode" pitchFamily="34" charset="0"/>
              </a:defRPr>
            </a:lvl4pPr>
            <a:lvl5pPr marL="2057400" indent="-228600">
              <a:defRPr>
                <a:solidFill>
                  <a:schemeClr val="tx1"/>
                </a:solidFill>
                <a:latin typeface="Lucida Sans Unicode" pitchFamily="34" charset="0"/>
              </a:defRPr>
            </a:lvl5pPr>
            <a:lvl6pPr marL="2514600" indent="-228600" defTabSz="457200" fontAlgn="base">
              <a:spcBef>
                <a:spcPct val="0"/>
              </a:spcBef>
              <a:spcAft>
                <a:spcPct val="0"/>
              </a:spcAft>
              <a:defRPr>
                <a:solidFill>
                  <a:schemeClr val="tx1"/>
                </a:solidFill>
                <a:latin typeface="Lucida Sans Unicode" pitchFamily="34" charset="0"/>
              </a:defRPr>
            </a:lvl6pPr>
            <a:lvl7pPr marL="2971800" indent="-228600" defTabSz="457200" fontAlgn="base">
              <a:spcBef>
                <a:spcPct val="0"/>
              </a:spcBef>
              <a:spcAft>
                <a:spcPct val="0"/>
              </a:spcAft>
              <a:defRPr>
                <a:solidFill>
                  <a:schemeClr val="tx1"/>
                </a:solidFill>
                <a:latin typeface="Lucida Sans Unicode" pitchFamily="34" charset="0"/>
              </a:defRPr>
            </a:lvl7pPr>
            <a:lvl8pPr marL="3429000" indent="-228600" defTabSz="457200" fontAlgn="base">
              <a:spcBef>
                <a:spcPct val="0"/>
              </a:spcBef>
              <a:spcAft>
                <a:spcPct val="0"/>
              </a:spcAft>
              <a:defRPr>
                <a:solidFill>
                  <a:schemeClr val="tx1"/>
                </a:solidFill>
                <a:latin typeface="Lucida Sans Unicode" pitchFamily="34" charset="0"/>
              </a:defRPr>
            </a:lvl8pPr>
            <a:lvl9pPr marL="3886200" indent="-228600" defTabSz="457200" fontAlgn="base">
              <a:spcBef>
                <a:spcPct val="0"/>
              </a:spcBef>
              <a:spcAft>
                <a:spcPct val="0"/>
              </a:spcAft>
              <a:defRPr>
                <a:solidFill>
                  <a:schemeClr val="tx1"/>
                </a:solidFill>
                <a:latin typeface="Lucida Sans Unicode" pitchFamily="34" charset="0"/>
              </a:defRPr>
            </a:lvl9pPr>
          </a:lstStyle>
          <a:p>
            <a:pPr fontAlgn="base">
              <a:spcBef>
                <a:spcPct val="0"/>
              </a:spcBef>
              <a:spcAft>
                <a:spcPct val="0"/>
              </a:spcAft>
              <a:defRPr/>
            </a:pPr>
            <a:fld id="{FE3FAE53-A36B-4136-8155-4D21C6EA7BAB}" type="slidenum">
              <a:rPr lang="en-US" smtClean="0">
                <a:latin typeface="Calibri" pitchFamily="34" charset="0"/>
              </a:rPr>
              <a:pPr fontAlgn="base">
                <a:spcBef>
                  <a:spcPct val="0"/>
                </a:spcBef>
                <a:spcAft>
                  <a:spcPct val="0"/>
                </a:spcAft>
                <a:defRPr/>
              </a:pPr>
              <a:t>55</a:t>
            </a:fld>
            <a:endParaRPr lang="en-US">
              <a:latin typeface="Calibri"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t>Inorganic</a:t>
            </a:r>
            <a:r>
              <a:rPr lang="en-US" baseline="0" dirty="0"/>
              <a:t> does not specify distance from sinkholes, only not to apply to surface water. Be a good steward and follow same setback distances as for manure (organic) fertilizer.</a:t>
            </a:r>
          </a:p>
          <a:p>
            <a:pPr eaLnBrk="1" hangingPunct="1">
              <a:spcBef>
                <a:spcPct val="0"/>
              </a:spcBef>
            </a:pPr>
            <a:endParaRPr lang="en-US" dirty="0"/>
          </a:p>
          <a:p>
            <a:pPr eaLnBrk="1" hangingPunct="1">
              <a:spcBef>
                <a:spcPct val="0"/>
              </a:spcBef>
            </a:pPr>
            <a:r>
              <a:rPr lang="en-US" dirty="0"/>
              <a:t>It depends on how the manure is applied. Look at sinkhole category to come up with setback restrictions. It will go from 25 feet, to 50, to 100 to 200 feet.</a:t>
            </a:r>
          </a:p>
        </p:txBody>
      </p:sp>
      <p:sp>
        <p:nvSpPr>
          <p:cNvPr id="7987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Lucida Sans Unicode" pitchFamily="34" charset="0"/>
              </a:defRPr>
            </a:lvl1pPr>
            <a:lvl2pPr marL="742950" indent="-285750">
              <a:defRPr>
                <a:solidFill>
                  <a:schemeClr val="tx1"/>
                </a:solidFill>
                <a:latin typeface="Lucida Sans Unicode" pitchFamily="34" charset="0"/>
              </a:defRPr>
            </a:lvl2pPr>
            <a:lvl3pPr marL="1143000" indent="-228600">
              <a:defRPr>
                <a:solidFill>
                  <a:schemeClr val="tx1"/>
                </a:solidFill>
                <a:latin typeface="Lucida Sans Unicode" pitchFamily="34" charset="0"/>
              </a:defRPr>
            </a:lvl3pPr>
            <a:lvl4pPr marL="1600200" indent="-228600">
              <a:defRPr>
                <a:solidFill>
                  <a:schemeClr val="tx1"/>
                </a:solidFill>
                <a:latin typeface="Lucida Sans Unicode" pitchFamily="34" charset="0"/>
              </a:defRPr>
            </a:lvl4pPr>
            <a:lvl5pPr marL="2057400" indent="-228600">
              <a:defRPr>
                <a:solidFill>
                  <a:schemeClr val="tx1"/>
                </a:solidFill>
                <a:latin typeface="Lucida Sans Unicode" pitchFamily="34" charset="0"/>
              </a:defRPr>
            </a:lvl5pPr>
            <a:lvl6pPr marL="2514600" indent="-228600" defTabSz="457200" fontAlgn="base">
              <a:spcBef>
                <a:spcPct val="0"/>
              </a:spcBef>
              <a:spcAft>
                <a:spcPct val="0"/>
              </a:spcAft>
              <a:defRPr>
                <a:solidFill>
                  <a:schemeClr val="tx1"/>
                </a:solidFill>
                <a:latin typeface="Lucida Sans Unicode" pitchFamily="34" charset="0"/>
              </a:defRPr>
            </a:lvl6pPr>
            <a:lvl7pPr marL="2971800" indent="-228600" defTabSz="457200" fontAlgn="base">
              <a:spcBef>
                <a:spcPct val="0"/>
              </a:spcBef>
              <a:spcAft>
                <a:spcPct val="0"/>
              </a:spcAft>
              <a:defRPr>
                <a:solidFill>
                  <a:schemeClr val="tx1"/>
                </a:solidFill>
                <a:latin typeface="Lucida Sans Unicode" pitchFamily="34" charset="0"/>
              </a:defRPr>
            </a:lvl7pPr>
            <a:lvl8pPr marL="3429000" indent="-228600" defTabSz="457200" fontAlgn="base">
              <a:spcBef>
                <a:spcPct val="0"/>
              </a:spcBef>
              <a:spcAft>
                <a:spcPct val="0"/>
              </a:spcAft>
              <a:defRPr>
                <a:solidFill>
                  <a:schemeClr val="tx1"/>
                </a:solidFill>
                <a:latin typeface="Lucida Sans Unicode" pitchFamily="34" charset="0"/>
              </a:defRPr>
            </a:lvl8pPr>
            <a:lvl9pPr marL="3886200" indent="-228600" defTabSz="457200" fontAlgn="base">
              <a:spcBef>
                <a:spcPct val="0"/>
              </a:spcBef>
              <a:spcAft>
                <a:spcPct val="0"/>
              </a:spcAft>
              <a:defRPr>
                <a:solidFill>
                  <a:schemeClr val="tx1"/>
                </a:solidFill>
                <a:latin typeface="Lucida Sans Unicode" pitchFamily="34" charset="0"/>
              </a:defRPr>
            </a:lvl9pPr>
          </a:lstStyle>
          <a:p>
            <a:pPr fontAlgn="base">
              <a:spcBef>
                <a:spcPct val="0"/>
              </a:spcBef>
              <a:spcAft>
                <a:spcPct val="0"/>
              </a:spcAft>
              <a:defRPr/>
            </a:pPr>
            <a:fld id="{F98192CD-1495-4CED-BFA3-41C487A204F9}" type="slidenum">
              <a:rPr lang="en-US" smtClean="0">
                <a:latin typeface="Calibri" pitchFamily="34" charset="0"/>
              </a:rPr>
              <a:pPr fontAlgn="base">
                <a:spcBef>
                  <a:spcPct val="0"/>
                </a:spcBef>
                <a:spcAft>
                  <a:spcPct val="0"/>
                </a:spcAft>
                <a:defRPr/>
              </a:pPr>
              <a:t>56</a:t>
            </a:fld>
            <a:endParaRPr lang="en-US">
              <a:latin typeface="Calibri"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dirty="0"/>
              <a:t>Presenter note:  First some definitions to get started – </a:t>
            </a:r>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Inorganic</a:t>
            </a:r>
            <a:r>
              <a:rPr lang="en-US" baseline="0" dirty="0"/>
              <a:t> does not include Lime or gypsum</a:t>
            </a:r>
            <a:endParaRPr lang="en-US" dirty="0"/>
          </a:p>
          <a:p>
            <a:pPr eaLnBrk="1" fontAlgn="auto" hangingPunct="1">
              <a:spcBef>
                <a:spcPts val="0"/>
              </a:spcBef>
              <a:spcAft>
                <a:spcPts val="0"/>
              </a:spcAft>
              <a:defRPr/>
            </a:pPr>
            <a:r>
              <a:rPr lang="en-US" dirty="0"/>
              <a:t>Organic does not include Biosolids,  Biosolids are regulated by the Indiana Department of Environmental Management</a:t>
            </a:r>
          </a:p>
          <a:p>
            <a:pPr eaLnBrk="1" fontAlgn="auto" hangingPunct="1">
              <a:spcBef>
                <a:spcPts val="0"/>
              </a:spcBef>
              <a:spcAft>
                <a:spcPts val="0"/>
              </a:spcAft>
              <a:defRPr/>
            </a:pPr>
            <a:r>
              <a:rPr lang="en-US" dirty="0"/>
              <a:t>"Fertilizer material", means any substance containing nitrogen, phosphate, potash, or any recognized plant nutrient that: (1) is used for the plant nutrient content; and (2) has nutrient value in promoting plant growth. The term includes unmanipulated animal and vegetable manures</a:t>
            </a:r>
          </a:p>
          <a:p>
            <a:pPr eaLnBrk="1" fontAlgn="auto" hangingPunct="1">
              <a:spcBef>
                <a:spcPts val="0"/>
              </a:spcBef>
              <a:spcAft>
                <a:spcPts val="0"/>
              </a:spcAft>
              <a:defRPr/>
            </a:pPr>
            <a:endParaRPr lang="en-US" dirty="0"/>
          </a:p>
          <a:p>
            <a:pPr eaLnBrk="1" fontAlgn="auto" hangingPunct="1">
              <a:spcBef>
                <a:spcPts val="0"/>
              </a:spcBef>
              <a:spcAft>
                <a:spcPts val="0"/>
              </a:spcAft>
              <a:defRPr/>
            </a:pPr>
            <a:endParaRPr lang="en-US" dirty="0">
              <a:latin typeface="+mj-lt"/>
            </a:endParaRPr>
          </a:p>
        </p:txBody>
      </p:sp>
      <p:sp>
        <p:nvSpPr>
          <p:cNvPr id="5325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Lucida Sans Unicode" pitchFamily="34" charset="0"/>
              </a:defRPr>
            </a:lvl1pPr>
            <a:lvl2pPr marL="742950" indent="-285750">
              <a:defRPr>
                <a:solidFill>
                  <a:schemeClr val="tx1"/>
                </a:solidFill>
                <a:latin typeface="Lucida Sans Unicode" pitchFamily="34" charset="0"/>
              </a:defRPr>
            </a:lvl2pPr>
            <a:lvl3pPr marL="1143000" indent="-228600">
              <a:defRPr>
                <a:solidFill>
                  <a:schemeClr val="tx1"/>
                </a:solidFill>
                <a:latin typeface="Lucida Sans Unicode" pitchFamily="34" charset="0"/>
              </a:defRPr>
            </a:lvl3pPr>
            <a:lvl4pPr marL="1600200" indent="-228600">
              <a:defRPr>
                <a:solidFill>
                  <a:schemeClr val="tx1"/>
                </a:solidFill>
                <a:latin typeface="Lucida Sans Unicode" pitchFamily="34" charset="0"/>
              </a:defRPr>
            </a:lvl4pPr>
            <a:lvl5pPr marL="2057400" indent="-228600">
              <a:defRPr>
                <a:solidFill>
                  <a:schemeClr val="tx1"/>
                </a:solidFill>
                <a:latin typeface="Lucida Sans Unicode" pitchFamily="34" charset="0"/>
              </a:defRPr>
            </a:lvl5pPr>
            <a:lvl6pPr marL="2514600" indent="-228600" defTabSz="457200" fontAlgn="base">
              <a:spcBef>
                <a:spcPct val="0"/>
              </a:spcBef>
              <a:spcAft>
                <a:spcPct val="0"/>
              </a:spcAft>
              <a:defRPr>
                <a:solidFill>
                  <a:schemeClr val="tx1"/>
                </a:solidFill>
                <a:latin typeface="Lucida Sans Unicode" pitchFamily="34" charset="0"/>
              </a:defRPr>
            </a:lvl6pPr>
            <a:lvl7pPr marL="2971800" indent="-228600" defTabSz="457200" fontAlgn="base">
              <a:spcBef>
                <a:spcPct val="0"/>
              </a:spcBef>
              <a:spcAft>
                <a:spcPct val="0"/>
              </a:spcAft>
              <a:defRPr>
                <a:solidFill>
                  <a:schemeClr val="tx1"/>
                </a:solidFill>
                <a:latin typeface="Lucida Sans Unicode" pitchFamily="34" charset="0"/>
              </a:defRPr>
            </a:lvl7pPr>
            <a:lvl8pPr marL="3429000" indent="-228600" defTabSz="457200" fontAlgn="base">
              <a:spcBef>
                <a:spcPct val="0"/>
              </a:spcBef>
              <a:spcAft>
                <a:spcPct val="0"/>
              </a:spcAft>
              <a:defRPr>
                <a:solidFill>
                  <a:schemeClr val="tx1"/>
                </a:solidFill>
                <a:latin typeface="Lucida Sans Unicode" pitchFamily="34" charset="0"/>
              </a:defRPr>
            </a:lvl8pPr>
            <a:lvl9pPr marL="3886200" indent="-228600" defTabSz="457200" fontAlgn="base">
              <a:spcBef>
                <a:spcPct val="0"/>
              </a:spcBef>
              <a:spcAft>
                <a:spcPct val="0"/>
              </a:spcAft>
              <a:defRPr>
                <a:solidFill>
                  <a:schemeClr val="tx1"/>
                </a:solidFill>
                <a:latin typeface="Lucida Sans Unicode" pitchFamily="34" charset="0"/>
              </a:defRPr>
            </a:lvl9pPr>
          </a:lstStyle>
          <a:p>
            <a:pPr fontAlgn="base">
              <a:spcBef>
                <a:spcPct val="0"/>
              </a:spcBef>
              <a:spcAft>
                <a:spcPct val="0"/>
              </a:spcAft>
              <a:defRPr/>
            </a:pPr>
            <a:fld id="{644FAE39-435E-4D93-A9C8-FCA82CD6A32E}" type="slidenum">
              <a:rPr lang="en-US" smtClean="0">
                <a:latin typeface="Calibri" pitchFamily="34" charset="0"/>
              </a:rPr>
              <a:pPr fontAlgn="base">
                <a:spcBef>
                  <a:spcPct val="0"/>
                </a:spcBef>
                <a:spcAft>
                  <a:spcPct val="0"/>
                </a:spcAft>
                <a:defRPr/>
              </a:pPr>
              <a:t>6</a:t>
            </a:fld>
            <a:endParaRPr lang="en-US">
              <a:latin typeface="Calibri"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t>No must be 50 </a:t>
            </a:r>
            <a:r>
              <a:rPr lang="en-US" dirty="0" err="1"/>
              <a:t>ft</a:t>
            </a:r>
            <a:r>
              <a:rPr lang="en-US" dirty="0"/>
              <a:t> from surface water.</a:t>
            </a:r>
          </a:p>
        </p:txBody>
      </p:sp>
      <p:sp>
        <p:nvSpPr>
          <p:cNvPr id="8294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Lucida Sans Unicode" pitchFamily="34" charset="0"/>
              </a:defRPr>
            </a:lvl1pPr>
            <a:lvl2pPr marL="742950" indent="-285750">
              <a:defRPr>
                <a:solidFill>
                  <a:schemeClr val="tx1"/>
                </a:solidFill>
                <a:latin typeface="Lucida Sans Unicode" pitchFamily="34" charset="0"/>
              </a:defRPr>
            </a:lvl2pPr>
            <a:lvl3pPr marL="1143000" indent="-228600">
              <a:defRPr>
                <a:solidFill>
                  <a:schemeClr val="tx1"/>
                </a:solidFill>
                <a:latin typeface="Lucida Sans Unicode" pitchFamily="34" charset="0"/>
              </a:defRPr>
            </a:lvl3pPr>
            <a:lvl4pPr marL="1600200" indent="-228600">
              <a:defRPr>
                <a:solidFill>
                  <a:schemeClr val="tx1"/>
                </a:solidFill>
                <a:latin typeface="Lucida Sans Unicode" pitchFamily="34" charset="0"/>
              </a:defRPr>
            </a:lvl4pPr>
            <a:lvl5pPr marL="2057400" indent="-228600">
              <a:defRPr>
                <a:solidFill>
                  <a:schemeClr val="tx1"/>
                </a:solidFill>
                <a:latin typeface="Lucida Sans Unicode" pitchFamily="34" charset="0"/>
              </a:defRPr>
            </a:lvl5pPr>
            <a:lvl6pPr marL="2514600" indent="-228600" defTabSz="457200" fontAlgn="base">
              <a:spcBef>
                <a:spcPct val="0"/>
              </a:spcBef>
              <a:spcAft>
                <a:spcPct val="0"/>
              </a:spcAft>
              <a:defRPr>
                <a:solidFill>
                  <a:schemeClr val="tx1"/>
                </a:solidFill>
                <a:latin typeface="Lucida Sans Unicode" pitchFamily="34" charset="0"/>
              </a:defRPr>
            </a:lvl6pPr>
            <a:lvl7pPr marL="2971800" indent="-228600" defTabSz="457200" fontAlgn="base">
              <a:spcBef>
                <a:spcPct val="0"/>
              </a:spcBef>
              <a:spcAft>
                <a:spcPct val="0"/>
              </a:spcAft>
              <a:defRPr>
                <a:solidFill>
                  <a:schemeClr val="tx1"/>
                </a:solidFill>
                <a:latin typeface="Lucida Sans Unicode" pitchFamily="34" charset="0"/>
              </a:defRPr>
            </a:lvl7pPr>
            <a:lvl8pPr marL="3429000" indent="-228600" defTabSz="457200" fontAlgn="base">
              <a:spcBef>
                <a:spcPct val="0"/>
              </a:spcBef>
              <a:spcAft>
                <a:spcPct val="0"/>
              </a:spcAft>
              <a:defRPr>
                <a:solidFill>
                  <a:schemeClr val="tx1"/>
                </a:solidFill>
                <a:latin typeface="Lucida Sans Unicode" pitchFamily="34" charset="0"/>
              </a:defRPr>
            </a:lvl8pPr>
            <a:lvl9pPr marL="3886200" indent="-228600" defTabSz="457200" fontAlgn="base">
              <a:spcBef>
                <a:spcPct val="0"/>
              </a:spcBef>
              <a:spcAft>
                <a:spcPct val="0"/>
              </a:spcAft>
              <a:defRPr>
                <a:solidFill>
                  <a:schemeClr val="tx1"/>
                </a:solidFill>
                <a:latin typeface="Lucida Sans Unicode" pitchFamily="34" charset="0"/>
              </a:defRPr>
            </a:lvl9pPr>
          </a:lstStyle>
          <a:p>
            <a:pPr fontAlgn="base">
              <a:spcBef>
                <a:spcPct val="0"/>
              </a:spcBef>
              <a:spcAft>
                <a:spcPct val="0"/>
              </a:spcAft>
              <a:defRPr/>
            </a:pPr>
            <a:fld id="{226052E0-BC61-4C7F-8F2F-A4482458E4B4}" type="slidenum">
              <a:rPr lang="en-US" smtClean="0">
                <a:latin typeface="Calibri" pitchFamily="34" charset="0"/>
              </a:rPr>
              <a:pPr fontAlgn="base">
                <a:spcBef>
                  <a:spcPct val="0"/>
                </a:spcBef>
                <a:spcAft>
                  <a:spcPct val="0"/>
                </a:spcAft>
                <a:defRPr/>
              </a:pPr>
              <a:t>57</a:t>
            </a:fld>
            <a:endParaRPr lang="en-US">
              <a:latin typeface="Calibri"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After 72 hours must be covered or </a:t>
            </a:r>
            <a:r>
              <a:rPr lang="en-US" dirty="0" err="1"/>
              <a:t>bermed</a:t>
            </a:r>
            <a:r>
              <a:rPr lang="en-US" dirty="0"/>
              <a:t>.</a:t>
            </a:r>
            <a:r>
              <a:rPr lang="en-US" baseline="0" dirty="0"/>
              <a:t> Applied to field within 90 days. But note stage of beans --- how likely is that application going to happen?</a:t>
            </a: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 you can see where the truck backed</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in and dumped it – look how big the beans are… 90 days could be a problem depending on first truckload.  Growers must plan ahead</a:t>
            </a:r>
          </a:p>
          <a:p>
            <a:endParaRPr lang="en-US" dirty="0"/>
          </a:p>
        </p:txBody>
      </p:sp>
      <p:sp>
        <p:nvSpPr>
          <p:cNvPr id="4" name="Slide Number Placeholder 3"/>
          <p:cNvSpPr>
            <a:spLocks noGrp="1"/>
          </p:cNvSpPr>
          <p:nvPr>
            <p:ph type="sldNum" sz="quarter" idx="10"/>
          </p:nvPr>
        </p:nvSpPr>
        <p:spPr/>
        <p:txBody>
          <a:bodyPr/>
          <a:lstStyle/>
          <a:p>
            <a:pPr>
              <a:defRPr/>
            </a:pPr>
            <a:fld id="{8118118E-3A79-4178-B639-A96DE42F3C84}" type="slidenum">
              <a:rPr lang="en-US" smtClean="0"/>
              <a:pPr>
                <a:defRPr/>
              </a:pPr>
              <a:t>58</a:t>
            </a:fld>
            <a:endParaRPr lang="en-US"/>
          </a:p>
        </p:txBody>
      </p:sp>
    </p:spTree>
    <p:extLst>
      <p:ext uri="{BB962C8B-B14F-4D97-AF65-F5344CB8AC3E}">
        <p14:creationId xmlns:p14="http://schemas.microsoft.com/office/powerpoint/2010/main" val="3896940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t>Surface applied inorganic.</a:t>
            </a:r>
          </a:p>
          <a:p>
            <a:pPr eaLnBrk="1" hangingPunct="1">
              <a:spcBef>
                <a:spcPct val="0"/>
              </a:spcBef>
            </a:pPr>
            <a:r>
              <a:rPr lang="en-US" dirty="0"/>
              <a:t>No surface water.</a:t>
            </a:r>
          </a:p>
          <a:p>
            <a:pPr eaLnBrk="1" hangingPunct="1">
              <a:spcBef>
                <a:spcPct val="0"/>
              </a:spcBef>
            </a:pPr>
            <a:r>
              <a:rPr lang="en-US" dirty="0"/>
              <a:t>Follow agronomic plan, not on saturated ground, not from road.</a:t>
            </a:r>
          </a:p>
        </p:txBody>
      </p:sp>
      <p:sp>
        <p:nvSpPr>
          <p:cNvPr id="8602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Lucida Sans Unicode" pitchFamily="34" charset="0"/>
              </a:defRPr>
            </a:lvl1pPr>
            <a:lvl2pPr marL="742950" indent="-285750">
              <a:defRPr>
                <a:solidFill>
                  <a:schemeClr val="tx1"/>
                </a:solidFill>
                <a:latin typeface="Lucida Sans Unicode" pitchFamily="34" charset="0"/>
              </a:defRPr>
            </a:lvl2pPr>
            <a:lvl3pPr marL="1143000" indent="-228600">
              <a:defRPr>
                <a:solidFill>
                  <a:schemeClr val="tx1"/>
                </a:solidFill>
                <a:latin typeface="Lucida Sans Unicode" pitchFamily="34" charset="0"/>
              </a:defRPr>
            </a:lvl3pPr>
            <a:lvl4pPr marL="1600200" indent="-228600">
              <a:defRPr>
                <a:solidFill>
                  <a:schemeClr val="tx1"/>
                </a:solidFill>
                <a:latin typeface="Lucida Sans Unicode" pitchFamily="34" charset="0"/>
              </a:defRPr>
            </a:lvl4pPr>
            <a:lvl5pPr marL="2057400" indent="-228600">
              <a:defRPr>
                <a:solidFill>
                  <a:schemeClr val="tx1"/>
                </a:solidFill>
                <a:latin typeface="Lucida Sans Unicode" pitchFamily="34" charset="0"/>
              </a:defRPr>
            </a:lvl5pPr>
            <a:lvl6pPr marL="2514600" indent="-228600" defTabSz="457200" fontAlgn="base">
              <a:spcBef>
                <a:spcPct val="0"/>
              </a:spcBef>
              <a:spcAft>
                <a:spcPct val="0"/>
              </a:spcAft>
              <a:defRPr>
                <a:solidFill>
                  <a:schemeClr val="tx1"/>
                </a:solidFill>
                <a:latin typeface="Lucida Sans Unicode" pitchFamily="34" charset="0"/>
              </a:defRPr>
            </a:lvl6pPr>
            <a:lvl7pPr marL="2971800" indent="-228600" defTabSz="457200" fontAlgn="base">
              <a:spcBef>
                <a:spcPct val="0"/>
              </a:spcBef>
              <a:spcAft>
                <a:spcPct val="0"/>
              </a:spcAft>
              <a:defRPr>
                <a:solidFill>
                  <a:schemeClr val="tx1"/>
                </a:solidFill>
                <a:latin typeface="Lucida Sans Unicode" pitchFamily="34" charset="0"/>
              </a:defRPr>
            </a:lvl7pPr>
            <a:lvl8pPr marL="3429000" indent="-228600" defTabSz="457200" fontAlgn="base">
              <a:spcBef>
                <a:spcPct val="0"/>
              </a:spcBef>
              <a:spcAft>
                <a:spcPct val="0"/>
              </a:spcAft>
              <a:defRPr>
                <a:solidFill>
                  <a:schemeClr val="tx1"/>
                </a:solidFill>
                <a:latin typeface="Lucida Sans Unicode" pitchFamily="34" charset="0"/>
              </a:defRPr>
            </a:lvl8pPr>
            <a:lvl9pPr marL="3886200" indent="-228600" defTabSz="457200" fontAlgn="base">
              <a:spcBef>
                <a:spcPct val="0"/>
              </a:spcBef>
              <a:spcAft>
                <a:spcPct val="0"/>
              </a:spcAft>
              <a:defRPr>
                <a:solidFill>
                  <a:schemeClr val="tx1"/>
                </a:solidFill>
                <a:latin typeface="Lucida Sans Unicode" pitchFamily="34" charset="0"/>
              </a:defRPr>
            </a:lvl9pPr>
          </a:lstStyle>
          <a:p>
            <a:pPr fontAlgn="base">
              <a:spcBef>
                <a:spcPct val="0"/>
              </a:spcBef>
              <a:spcAft>
                <a:spcPct val="0"/>
              </a:spcAft>
              <a:defRPr/>
            </a:pPr>
            <a:fld id="{0D81C34C-8EE6-4806-A6EB-89D1D8CF173E}" type="slidenum">
              <a:rPr lang="en-US" smtClean="0">
                <a:latin typeface="Calibri" pitchFamily="34" charset="0"/>
              </a:rPr>
              <a:pPr fontAlgn="base">
                <a:spcBef>
                  <a:spcPct val="0"/>
                </a:spcBef>
                <a:spcAft>
                  <a:spcPct val="0"/>
                </a:spcAft>
                <a:defRPr/>
              </a:pPr>
              <a:t>59</a:t>
            </a:fld>
            <a:endParaRPr lang="en-US">
              <a:latin typeface="Calibri"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p>
        </p:txBody>
      </p:sp>
      <p:sp>
        <p:nvSpPr>
          <p:cNvPr id="8806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Lucida Sans Unicode" pitchFamily="34" charset="0"/>
              </a:defRPr>
            </a:lvl1pPr>
            <a:lvl2pPr marL="742950" indent="-285750">
              <a:defRPr>
                <a:solidFill>
                  <a:schemeClr val="tx1"/>
                </a:solidFill>
                <a:latin typeface="Lucida Sans Unicode" pitchFamily="34" charset="0"/>
              </a:defRPr>
            </a:lvl2pPr>
            <a:lvl3pPr marL="1143000" indent="-228600">
              <a:defRPr>
                <a:solidFill>
                  <a:schemeClr val="tx1"/>
                </a:solidFill>
                <a:latin typeface="Lucida Sans Unicode" pitchFamily="34" charset="0"/>
              </a:defRPr>
            </a:lvl3pPr>
            <a:lvl4pPr marL="1600200" indent="-228600">
              <a:defRPr>
                <a:solidFill>
                  <a:schemeClr val="tx1"/>
                </a:solidFill>
                <a:latin typeface="Lucida Sans Unicode" pitchFamily="34" charset="0"/>
              </a:defRPr>
            </a:lvl4pPr>
            <a:lvl5pPr marL="2057400" indent="-228600">
              <a:defRPr>
                <a:solidFill>
                  <a:schemeClr val="tx1"/>
                </a:solidFill>
                <a:latin typeface="Lucida Sans Unicode" pitchFamily="34" charset="0"/>
              </a:defRPr>
            </a:lvl5pPr>
            <a:lvl6pPr marL="2514600" indent="-228600" defTabSz="457200" fontAlgn="base">
              <a:spcBef>
                <a:spcPct val="0"/>
              </a:spcBef>
              <a:spcAft>
                <a:spcPct val="0"/>
              </a:spcAft>
              <a:defRPr>
                <a:solidFill>
                  <a:schemeClr val="tx1"/>
                </a:solidFill>
                <a:latin typeface="Lucida Sans Unicode" pitchFamily="34" charset="0"/>
              </a:defRPr>
            </a:lvl6pPr>
            <a:lvl7pPr marL="2971800" indent="-228600" defTabSz="457200" fontAlgn="base">
              <a:spcBef>
                <a:spcPct val="0"/>
              </a:spcBef>
              <a:spcAft>
                <a:spcPct val="0"/>
              </a:spcAft>
              <a:defRPr>
                <a:solidFill>
                  <a:schemeClr val="tx1"/>
                </a:solidFill>
                <a:latin typeface="Lucida Sans Unicode" pitchFamily="34" charset="0"/>
              </a:defRPr>
            </a:lvl7pPr>
            <a:lvl8pPr marL="3429000" indent="-228600" defTabSz="457200" fontAlgn="base">
              <a:spcBef>
                <a:spcPct val="0"/>
              </a:spcBef>
              <a:spcAft>
                <a:spcPct val="0"/>
              </a:spcAft>
              <a:defRPr>
                <a:solidFill>
                  <a:schemeClr val="tx1"/>
                </a:solidFill>
                <a:latin typeface="Lucida Sans Unicode" pitchFamily="34" charset="0"/>
              </a:defRPr>
            </a:lvl8pPr>
            <a:lvl9pPr marL="3886200" indent="-228600" defTabSz="457200" fontAlgn="base">
              <a:spcBef>
                <a:spcPct val="0"/>
              </a:spcBef>
              <a:spcAft>
                <a:spcPct val="0"/>
              </a:spcAft>
              <a:defRPr>
                <a:solidFill>
                  <a:schemeClr val="tx1"/>
                </a:solidFill>
                <a:latin typeface="Lucida Sans Unicode" pitchFamily="34" charset="0"/>
              </a:defRPr>
            </a:lvl9pPr>
          </a:lstStyle>
          <a:p>
            <a:pPr fontAlgn="base">
              <a:spcBef>
                <a:spcPct val="0"/>
              </a:spcBef>
              <a:spcAft>
                <a:spcPct val="0"/>
              </a:spcAft>
              <a:defRPr/>
            </a:pPr>
            <a:fld id="{701D0F94-080A-4B54-856D-9809923A750D}" type="slidenum">
              <a:rPr lang="en-US" smtClean="0">
                <a:latin typeface="Calibri" pitchFamily="34" charset="0"/>
              </a:rPr>
              <a:pPr fontAlgn="base">
                <a:spcBef>
                  <a:spcPct val="0"/>
                </a:spcBef>
                <a:spcAft>
                  <a:spcPct val="0"/>
                </a:spcAft>
                <a:defRPr/>
              </a:pPr>
              <a:t>60</a:t>
            </a:fld>
            <a:endParaRPr lang="en-US">
              <a:latin typeface="Calibri"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sz="1200" kern="1200" dirty="0">
                <a:solidFill>
                  <a:schemeClr val="tx1"/>
                </a:solidFill>
                <a:latin typeface="+mn-lt"/>
                <a:ea typeface="+mn-ea"/>
                <a:cs typeface="+mn-cs"/>
              </a:rPr>
              <a:t>Know it’s not much of an exemption</a:t>
            </a:r>
          </a:p>
          <a:p>
            <a:pPr eaLnBrk="1" fontAlgn="auto" hangingPunct="1">
              <a:spcBef>
                <a:spcPts val="0"/>
              </a:spcBef>
              <a:spcAft>
                <a:spcPts val="0"/>
              </a:spcAft>
              <a:defRPr/>
            </a:pPr>
            <a:r>
              <a:rPr lang="en-US" sz="1200" kern="1200" dirty="0">
                <a:solidFill>
                  <a:schemeClr val="tx1"/>
                </a:solidFill>
                <a:latin typeface="+mn-lt"/>
                <a:ea typeface="+mn-ea"/>
                <a:cs typeface="+mn-cs"/>
              </a:rPr>
              <a:t>*This is the same exemption as with certification but now applies to Inorganic as well as Organic</a:t>
            </a:r>
          </a:p>
          <a:p>
            <a:endParaRPr lang="en-US" dirty="0"/>
          </a:p>
        </p:txBody>
      </p:sp>
      <p:sp>
        <p:nvSpPr>
          <p:cNvPr id="4" name="Slide Number Placeholder 3"/>
          <p:cNvSpPr>
            <a:spLocks noGrp="1"/>
          </p:cNvSpPr>
          <p:nvPr>
            <p:ph type="sldNum" sz="quarter" idx="10"/>
          </p:nvPr>
        </p:nvSpPr>
        <p:spPr/>
        <p:txBody>
          <a:bodyPr/>
          <a:lstStyle/>
          <a:p>
            <a:pPr>
              <a:defRPr/>
            </a:pPr>
            <a:fld id="{8118118E-3A79-4178-B639-A96DE42F3C84}" type="slidenum">
              <a:rPr lang="en-US" smtClean="0"/>
              <a:pPr>
                <a:defRPr/>
              </a:pPr>
              <a:t>7</a:t>
            </a:fld>
            <a:endParaRPr lang="en-US"/>
          </a:p>
        </p:txBody>
      </p:sp>
    </p:spTree>
    <p:extLst>
      <p:ext uri="{BB962C8B-B14F-4D97-AF65-F5344CB8AC3E}">
        <p14:creationId xmlns:p14="http://schemas.microsoft.com/office/powerpoint/2010/main" val="8476424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marL="355701" indent="-355701">
              <a:buClr>
                <a:schemeClr val="accent1"/>
              </a:buClr>
              <a:buSzPct val="105000"/>
              <a:buFont typeface="Wingdings 3" pitchFamily="18" charset="2"/>
              <a:buChar char=""/>
              <a:defRPr/>
            </a:pPr>
            <a:r>
              <a:rPr lang="en-US" dirty="0"/>
              <a:t>Anybody who cleans out a barn/stall with one</a:t>
            </a:r>
            <a:r>
              <a:rPr lang="en-US" baseline="0" dirty="0"/>
              <a:t> horse will produce 10 cubic yards in a year….the farmer/grower is required to have an application plan and follow application setbacks.  However not everyone is required to be licensed. </a:t>
            </a:r>
            <a:endParaRPr lang="en-US" dirty="0"/>
          </a:p>
        </p:txBody>
      </p:sp>
      <p:sp>
        <p:nvSpPr>
          <p:cNvPr id="5632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Lucida Sans Unicode" pitchFamily="34" charset="0"/>
              </a:defRPr>
            </a:lvl1pPr>
            <a:lvl2pPr marL="770686" indent="-296417">
              <a:defRPr>
                <a:solidFill>
                  <a:schemeClr val="tx1"/>
                </a:solidFill>
                <a:latin typeface="Lucida Sans Unicode" pitchFamily="34" charset="0"/>
              </a:defRPr>
            </a:lvl2pPr>
            <a:lvl3pPr marL="1185671" indent="-237134">
              <a:defRPr>
                <a:solidFill>
                  <a:schemeClr val="tx1"/>
                </a:solidFill>
                <a:latin typeface="Lucida Sans Unicode" pitchFamily="34" charset="0"/>
              </a:defRPr>
            </a:lvl3pPr>
            <a:lvl4pPr marL="1659939" indent="-237134">
              <a:defRPr>
                <a:solidFill>
                  <a:schemeClr val="tx1"/>
                </a:solidFill>
                <a:latin typeface="Lucida Sans Unicode" pitchFamily="34" charset="0"/>
              </a:defRPr>
            </a:lvl4pPr>
            <a:lvl5pPr marL="2134208" indent="-237134">
              <a:defRPr>
                <a:solidFill>
                  <a:schemeClr val="tx1"/>
                </a:solidFill>
                <a:latin typeface="Lucida Sans Unicode" pitchFamily="34" charset="0"/>
              </a:defRPr>
            </a:lvl5pPr>
            <a:lvl6pPr marL="2608476" indent="-237134" defTabSz="474268" fontAlgn="base">
              <a:spcBef>
                <a:spcPct val="0"/>
              </a:spcBef>
              <a:spcAft>
                <a:spcPct val="0"/>
              </a:spcAft>
              <a:defRPr>
                <a:solidFill>
                  <a:schemeClr val="tx1"/>
                </a:solidFill>
                <a:latin typeface="Lucida Sans Unicode" pitchFamily="34" charset="0"/>
              </a:defRPr>
            </a:lvl6pPr>
            <a:lvl7pPr marL="3082744" indent="-237134" defTabSz="474268" fontAlgn="base">
              <a:spcBef>
                <a:spcPct val="0"/>
              </a:spcBef>
              <a:spcAft>
                <a:spcPct val="0"/>
              </a:spcAft>
              <a:defRPr>
                <a:solidFill>
                  <a:schemeClr val="tx1"/>
                </a:solidFill>
                <a:latin typeface="Lucida Sans Unicode" pitchFamily="34" charset="0"/>
              </a:defRPr>
            </a:lvl7pPr>
            <a:lvl8pPr marL="3557013" indent="-237134" defTabSz="474268" fontAlgn="base">
              <a:spcBef>
                <a:spcPct val="0"/>
              </a:spcBef>
              <a:spcAft>
                <a:spcPct val="0"/>
              </a:spcAft>
              <a:defRPr>
                <a:solidFill>
                  <a:schemeClr val="tx1"/>
                </a:solidFill>
                <a:latin typeface="Lucida Sans Unicode" pitchFamily="34" charset="0"/>
              </a:defRPr>
            </a:lvl8pPr>
            <a:lvl9pPr marL="4031280" indent="-237134" defTabSz="474268" fontAlgn="base">
              <a:spcBef>
                <a:spcPct val="0"/>
              </a:spcBef>
              <a:spcAft>
                <a:spcPct val="0"/>
              </a:spcAft>
              <a:defRPr>
                <a:solidFill>
                  <a:schemeClr val="tx1"/>
                </a:solidFill>
                <a:latin typeface="Lucida Sans Unicode"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5AF6051-D8AB-4DFB-8127-700B7D543754}" type="slidenum">
              <a:rPr kumimoji="0" lang="en-US" sz="13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13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23220012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Quick review of who needs to be certified.  Who needs a license to apply manure?  </a:t>
            </a:r>
            <a:r>
              <a:rPr lang="en-US" baseline="0" dirty="0"/>
              <a:t>  Anyone who does business for hire:  if they aren’t applying or transporting for themselves then its likely for hire.  Think of IDEM Permitted CFO manure as </a:t>
            </a:r>
            <a:r>
              <a:rPr lang="en-US" b="1" baseline="0" dirty="0"/>
              <a:t>R</a:t>
            </a:r>
            <a:r>
              <a:rPr lang="en-US" baseline="0" dirty="0"/>
              <a:t>estricted </a:t>
            </a:r>
            <a:r>
              <a:rPr lang="en-US" b="1" baseline="0" dirty="0"/>
              <a:t>U</a:t>
            </a:r>
            <a:r>
              <a:rPr lang="en-US" b="0" baseline="0" dirty="0"/>
              <a:t>se</a:t>
            </a:r>
            <a:r>
              <a:rPr lang="en-US" baseline="0" dirty="0"/>
              <a:t> </a:t>
            </a:r>
            <a:r>
              <a:rPr lang="en-US" b="1" baseline="0" dirty="0"/>
              <a:t>P</a:t>
            </a:r>
            <a:r>
              <a:rPr lang="en-US" baseline="0" dirty="0"/>
              <a:t>oo (RUP)  or manure.  Just like with restricted use pesticides.  You </a:t>
            </a:r>
            <a:r>
              <a:rPr lang="en-US" b="1" baseline="0" dirty="0"/>
              <a:t>must</a:t>
            </a:r>
            <a:r>
              <a:rPr lang="en-US" baseline="0" dirty="0"/>
              <a:t> be certified or supervised by someone who is certified to haul, transport, or apply. </a:t>
            </a:r>
          </a:p>
          <a:p>
            <a:endParaRPr lang="en-US" baseline="0" dirty="0"/>
          </a:p>
          <a:p>
            <a:r>
              <a:rPr lang="en-US" baseline="0" dirty="0"/>
              <a:t>OISC Licensing for IDEM Permitted Facilities  handout available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84A47A-2F9C-438D-B935-DD53EED5F5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49596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USE = apply, handle &amp; transport</a:t>
            </a:r>
            <a:r>
              <a:rPr lang="en-US" baseline="0" dirty="0"/>
              <a:t>  Third-party d</a:t>
            </a:r>
            <a:r>
              <a:rPr lang="en-US" dirty="0"/>
              <a:t>elivery to “co-op” is exempt.  Delivery to end user isn’t exempt</a:t>
            </a:r>
            <a:r>
              <a:rPr lang="en-US" baseline="0" dirty="0"/>
              <a:t> from certification</a:t>
            </a:r>
            <a:endParaRPr lang="en-US" dirty="0"/>
          </a:p>
          <a:p>
            <a:pPr eaLnBrk="1" hangingPunct="1">
              <a:spcBef>
                <a:spcPct val="0"/>
              </a:spcBef>
            </a:pPr>
            <a:r>
              <a:rPr lang="en-US" dirty="0"/>
              <a:t>Card on left is Private Applicator Category 14 (Fertilizer-Only) cannot purchase Restricted use pesticides</a:t>
            </a:r>
          </a:p>
          <a:p>
            <a:pPr eaLnBrk="1" hangingPunct="1">
              <a:spcBef>
                <a:spcPct val="0"/>
              </a:spcBef>
            </a:pPr>
            <a:r>
              <a:rPr lang="en-US" dirty="0"/>
              <a:t>Card on right is a Private Pesticide Applicator permit w/ Category 14.</a:t>
            </a:r>
          </a:p>
          <a:p>
            <a:pPr eaLnBrk="1" hangingPunct="1">
              <a:spcBef>
                <a:spcPct val="0"/>
              </a:spcBef>
            </a:pPr>
            <a:r>
              <a:rPr lang="en-US" dirty="0"/>
              <a:t>Custom-applied</a:t>
            </a:r>
            <a:r>
              <a:rPr lang="en-US" baseline="0" dirty="0"/>
              <a:t> manure just like custom applied pesticide, grower doesn’t need to be certified but applicator does.</a:t>
            </a:r>
            <a:endParaRPr lang="en-US" dirty="0"/>
          </a:p>
        </p:txBody>
      </p:sp>
      <p:sp>
        <p:nvSpPr>
          <p:cNvPr id="5427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Lucida Sans Unicode" pitchFamily="34" charset="0"/>
              </a:defRPr>
            </a:lvl1pPr>
            <a:lvl2pPr marL="742950" indent="-285750">
              <a:defRPr>
                <a:solidFill>
                  <a:schemeClr val="tx1"/>
                </a:solidFill>
                <a:latin typeface="Lucida Sans Unicode" pitchFamily="34" charset="0"/>
              </a:defRPr>
            </a:lvl2pPr>
            <a:lvl3pPr marL="1143000" indent="-228600">
              <a:defRPr>
                <a:solidFill>
                  <a:schemeClr val="tx1"/>
                </a:solidFill>
                <a:latin typeface="Lucida Sans Unicode" pitchFamily="34" charset="0"/>
              </a:defRPr>
            </a:lvl3pPr>
            <a:lvl4pPr marL="1600200" indent="-228600">
              <a:defRPr>
                <a:solidFill>
                  <a:schemeClr val="tx1"/>
                </a:solidFill>
                <a:latin typeface="Lucida Sans Unicode" pitchFamily="34" charset="0"/>
              </a:defRPr>
            </a:lvl4pPr>
            <a:lvl5pPr marL="2057400" indent="-228600">
              <a:defRPr>
                <a:solidFill>
                  <a:schemeClr val="tx1"/>
                </a:solidFill>
                <a:latin typeface="Lucida Sans Unicode" pitchFamily="34" charset="0"/>
              </a:defRPr>
            </a:lvl5pPr>
            <a:lvl6pPr marL="2514600" indent="-228600" defTabSz="457200" fontAlgn="base">
              <a:spcBef>
                <a:spcPct val="0"/>
              </a:spcBef>
              <a:spcAft>
                <a:spcPct val="0"/>
              </a:spcAft>
              <a:defRPr>
                <a:solidFill>
                  <a:schemeClr val="tx1"/>
                </a:solidFill>
                <a:latin typeface="Lucida Sans Unicode" pitchFamily="34" charset="0"/>
              </a:defRPr>
            </a:lvl6pPr>
            <a:lvl7pPr marL="2971800" indent="-228600" defTabSz="457200" fontAlgn="base">
              <a:spcBef>
                <a:spcPct val="0"/>
              </a:spcBef>
              <a:spcAft>
                <a:spcPct val="0"/>
              </a:spcAft>
              <a:defRPr>
                <a:solidFill>
                  <a:schemeClr val="tx1"/>
                </a:solidFill>
                <a:latin typeface="Lucida Sans Unicode" pitchFamily="34" charset="0"/>
              </a:defRPr>
            </a:lvl7pPr>
            <a:lvl8pPr marL="3429000" indent="-228600" defTabSz="457200" fontAlgn="base">
              <a:spcBef>
                <a:spcPct val="0"/>
              </a:spcBef>
              <a:spcAft>
                <a:spcPct val="0"/>
              </a:spcAft>
              <a:defRPr>
                <a:solidFill>
                  <a:schemeClr val="tx1"/>
                </a:solidFill>
                <a:latin typeface="Lucida Sans Unicode" pitchFamily="34" charset="0"/>
              </a:defRPr>
            </a:lvl8pPr>
            <a:lvl9pPr marL="3886200" indent="-228600" defTabSz="457200" fontAlgn="base">
              <a:spcBef>
                <a:spcPct val="0"/>
              </a:spcBef>
              <a:spcAft>
                <a:spcPct val="0"/>
              </a:spcAft>
              <a:defRPr>
                <a:solidFill>
                  <a:schemeClr val="tx1"/>
                </a:solidFill>
                <a:latin typeface="Lucida Sans Unicode" pitchFamily="34" charset="0"/>
              </a:defRPr>
            </a:lvl9pPr>
          </a:lstStyle>
          <a:p>
            <a:pPr fontAlgn="base">
              <a:spcBef>
                <a:spcPct val="0"/>
              </a:spcBef>
              <a:spcAft>
                <a:spcPct val="0"/>
              </a:spcAft>
              <a:defRPr/>
            </a:pPr>
            <a:fld id="{F61470E7-BE69-458C-8732-3FD756197793}" type="slidenum">
              <a:rPr lang="en-US" smtClean="0">
                <a:latin typeface="Calibri" pitchFamily="34" charset="0"/>
              </a:rPr>
              <a:pPr fontAlgn="base">
                <a:spcBef>
                  <a:spcPct val="0"/>
                </a:spcBef>
                <a:spcAft>
                  <a:spcPct val="0"/>
                </a:spcAft>
                <a:defRPr/>
              </a:pPr>
              <a:t>10</a:t>
            </a:fld>
            <a:endParaRPr lang="en-US">
              <a:latin typeface="Calibri"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5.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2.xml"/><Relationship Id="rId1" Type="http://schemas.openxmlformats.org/officeDocument/2006/relationships/themeOverride" Target="../theme/themeOverride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hemeOverride" Target="../theme/themeOverride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ight Triangle 3"/>
          <p:cNvSpPr/>
          <p:nvPr/>
        </p:nvSpPr>
        <p:spPr>
          <a:xfrm>
            <a:off x="0" y="4664075"/>
            <a:ext cx="12200467"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5" name="Group 14"/>
          <p:cNvGrpSpPr>
            <a:grpSpLocks/>
          </p:cNvGrpSpPr>
          <p:nvPr/>
        </p:nvGrpSpPr>
        <p:grpSpPr bwMode="auto">
          <a:xfrm>
            <a:off x="-4233" y="6170614"/>
            <a:ext cx="12196233" cy="693737"/>
            <a:chOff x="-3765" y="4832896"/>
            <a:chExt cx="9147765" cy="2032192"/>
          </a:xfrm>
        </p:grpSpPr>
        <p:sp>
          <p:nvSpPr>
            <p:cNvPr id="6" name="Freeform 5"/>
            <p:cNvSpPr>
              <a:spLocks/>
            </p:cNvSpPr>
            <p:nvPr/>
          </p:nvSpPr>
          <p:spPr bwMode="auto">
            <a:xfrm>
              <a:off x="1687032" y="4832896"/>
              <a:ext cx="7456968" cy="520837"/>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7" name="Freeform 16"/>
            <p:cNvSpPr>
              <a:spLocks/>
            </p:cNvSpPr>
            <p:nvPr/>
          </p:nvSpPr>
          <p:spPr bwMode="auto">
            <a:xfrm>
              <a:off x="35443" y="5135526"/>
              <a:ext cx="9108557" cy="838200"/>
            </a:xfrm>
            <a:custGeom>
              <a:avLst/>
              <a:gdLst>
                <a:gd name="T0" fmla="*/ 0 w 5760"/>
                <a:gd name="T1" fmla="*/ 0 h 528"/>
                <a:gd name="T2" fmla="*/ 2147483647 w 5760"/>
                <a:gd name="T3" fmla="*/ 0 h 528"/>
                <a:gd name="T4" fmla="*/ 2147483647 w 5760"/>
                <a:gd name="T5" fmla="*/ 1330642500 h 528"/>
                <a:gd name="T6" fmla="*/ 120032121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0" y="0"/>
                  </a:moveTo>
                  <a:lnTo>
                    <a:pt x="5760" y="0"/>
                  </a:lnTo>
                  <a:lnTo>
                    <a:pt x="5760" y="528"/>
                  </a:lnTo>
                  <a:lnTo>
                    <a:pt x="48" y="0"/>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p>
          </p:txBody>
        </p:sp>
        <p:sp>
          <p:nvSpPr>
            <p:cNvPr id="8" name="Freeform 7"/>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screen">
                <a:alphaModFix amt="50000"/>
                <a:extLst>
                  <a:ext uri="{28A0092B-C50C-407E-A947-70E740481C1C}">
                    <a14:useLocalDpi xmlns:a14="http://schemas.microsoft.com/office/drawing/2010/main"/>
                  </a:ext>
                </a:extLst>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10" name="Straight Connector 9"/>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9" name="Title 8"/>
          <p:cNvSpPr>
            <a:spLocks noGrp="1"/>
          </p:cNvSpPr>
          <p:nvPr>
            <p:ph type="ctrTitle"/>
          </p:nvPr>
        </p:nvSpPr>
        <p:spPr>
          <a:xfrm>
            <a:off x="914400" y="1752602"/>
            <a:ext cx="10363200" cy="1829761"/>
          </a:xfrm>
        </p:spPr>
        <p:txBody>
          <a:bodyPr anchor="b"/>
          <a:lstStyle>
            <a:lvl1pPr algn="r">
              <a:defRPr sz="4800" b="1">
                <a:solidFill>
                  <a:schemeClr val="tx2"/>
                </a:solidFill>
                <a:effectLst>
                  <a:outerShdw blurRad="31750" dist="25400" dir="5400000" algn="tl" rotWithShape="0">
                    <a:srgbClr val="000000">
                      <a:alpha val="25000"/>
                    </a:srgbClr>
                  </a:outerShdw>
                </a:effectLst>
              </a:defRPr>
            </a:lvl1pPr>
            <a:extLst/>
          </a:lstStyle>
          <a:p>
            <a:r>
              <a:rPr lang="en-US" dirty="0"/>
              <a:t>Click to edit Master title style</a:t>
            </a:r>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p>
        </p:txBody>
      </p:sp>
      <p:sp>
        <p:nvSpPr>
          <p:cNvPr id="11" name="Date Placeholder 29"/>
          <p:cNvSpPr>
            <a:spLocks noGrp="1"/>
          </p:cNvSpPr>
          <p:nvPr>
            <p:ph type="dt" sz="half" idx="10"/>
          </p:nvPr>
        </p:nvSpPr>
        <p:spPr/>
        <p:txBody>
          <a:bodyPr/>
          <a:lstStyle>
            <a:lvl1pPr defTabSz="457200">
              <a:defRPr>
                <a:solidFill>
                  <a:srgbClr val="000000"/>
                </a:solidFill>
              </a:defRPr>
            </a:lvl1pPr>
            <a:extLst/>
          </a:lstStyle>
          <a:p>
            <a:pPr>
              <a:defRPr/>
            </a:pPr>
            <a:fld id="{2403EEDF-12ED-4FFB-9DA0-5DE3311FA436}" type="datetimeFigureOut">
              <a:rPr lang="en-US"/>
              <a:pPr>
                <a:defRPr/>
              </a:pPr>
              <a:t>2/2/2024</a:t>
            </a:fld>
            <a:endParaRPr lang="en-US"/>
          </a:p>
        </p:txBody>
      </p:sp>
      <p:sp>
        <p:nvSpPr>
          <p:cNvPr id="12" name="Footer Placeholder 18"/>
          <p:cNvSpPr>
            <a:spLocks noGrp="1"/>
          </p:cNvSpPr>
          <p:nvPr>
            <p:ph type="ftr" sz="quarter" idx="11"/>
          </p:nvPr>
        </p:nvSpPr>
        <p:spPr/>
        <p:txBody>
          <a:bodyPr/>
          <a:lstStyle>
            <a:lvl1pPr defTabSz="457200">
              <a:defRPr>
                <a:solidFill>
                  <a:srgbClr val="000000"/>
                </a:solidFill>
              </a:defRPr>
            </a:lvl1pPr>
            <a:extLst/>
          </a:lstStyle>
          <a:p>
            <a:pPr>
              <a:defRPr/>
            </a:pPr>
            <a:endParaRPr lang="en-US"/>
          </a:p>
        </p:txBody>
      </p:sp>
      <p:sp>
        <p:nvSpPr>
          <p:cNvPr id="13" name="Slide Number Placeholder 26"/>
          <p:cNvSpPr>
            <a:spLocks noGrp="1"/>
          </p:cNvSpPr>
          <p:nvPr>
            <p:ph type="sldNum" sz="quarter" idx="12"/>
          </p:nvPr>
        </p:nvSpPr>
        <p:spPr/>
        <p:txBody>
          <a:bodyPr/>
          <a:lstStyle>
            <a:lvl1pPr defTabSz="457200">
              <a:defRPr>
                <a:solidFill>
                  <a:srgbClr val="000000"/>
                </a:solidFill>
              </a:defRPr>
            </a:lvl1pPr>
            <a:extLst/>
          </a:lstStyle>
          <a:p>
            <a:pPr>
              <a:defRPr/>
            </a:pPr>
            <a:fld id="{9B419574-0090-40A8-982F-6DF5188BEFAB}" type="slidenum">
              <a:rPr lang="en-US"/>
              <a:pPr>
                <a:defRPr/>
              </a:pPr>
              <a:t>‹#›</a:t>
            </a:fld>
            <a:endParaRPr lang="en-US"/>
          </a:p>
        </p:txBody>
      </p:sp>
    </p:spTree>
    <p:extLst>
      <p:ext uri="{BB962C8B-B14F-4D97-AF65-F5344CB8AC3E}">
        <p14:creationId xmlns:p14="http://schemas.microsoft.com/office/powerpoint/2010/main" val="40711801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609600" y="1481330"/>
            <a:ext cx="10972800" cy="438607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fld id="{39D18ABE-BE2C-453D-8BF2-B0E77635E0F6}" type="datetimeFigureOut">
              <a:rPr lang="en-US"/>
              <a:pPr>
                <a:defRPr/>
              </a:pPr>
              <a:t>2/2/2024</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B9DED394-2158-4841-B2A4-6085A71ED8E9}" type="slidenum">
              <a:rPr lang="en-US"/>
              <a:pPr>
                <a:defRPr/>
              </a:pPr>
              <a:t>‹#›</a:t>
            </a:fld>
            <a:endParaRPr lang="en-US"/>
          </a:p>
        </p:txBody>
      </p:sp>
    </p:spTree>
    <p:extLst>
      <p:ext uri="{BB962C8B-B14F-4D97-AF65-F5344CB8AC3E}">
        <p14:creationId xmlns:p14="http://schemas.microsoft.com/office/powerpoint/2010/main" val="18733008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5351" y="274641"/>
            <a:ext cx="2369960" cy="559276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432800" cy="559276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fld id="{7AC6E81F-3020-4E7A-89EA-874FE4783DC5}" type="datetimeFigureOut">
              <a:rPr lang="en-US"/>
              <a:pPr>
                <a:defRPr/>
              </a:pPr>
              <a:t>2/2/2024</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DEA0B886-4AA8-44E5-B6FE-B99CB3DDDA38}" type="slidenum">
              <a:rPr lang="en-US"/>
              <a:pPr>
                <a:defRPr/>
              </a:pPr>
              <a:t>‹#›</a:t>
            </a:fld>
            <a:endParaRPr lang="en-US"/>
          </a:p>
        </p:txBody>
      </p:sp>
    </p:spTree>
    <p:extLst>
      <p:ext uri="{BB962C8B-B14F-4D97-AF65-F5344CB8AC3E}">
        <p14:creationId xmlns:p14="http://schemas.microsoft.com/office/powerpoint/2010/main" val="24515029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ight Triangle 3"/>
          <p:cNvSpPr/>
          <p:nvPr/>
        </p:nvSpPr>
        <p:spPr>
          <a:xfrm>
            <a:off x="0" y="4664075"/>
            <a:ext cx="12200467"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a:defRPr/>
            </a:pPr>
            <a:endParaRPr lang="en-US">
              <a:solidFill>
                <a:prstClr val="white"/>
              </a:solidFill>
            </a:endParaRPr>
          </a:p>
        </p:txBody>
      </p:sp>
      <p:grpSp>
        <p:nvGrpSpPr>
          <p:cNvPr id="5" name="Group 14"/>
          <p:cNvGrpSpPr>
            <a:grpSpLocks/>
          </p:cNvGrpSpPr>
          <p:nvPr/>
        </p:nvGrpSpPr>
        <p:grpSpPr bwMode="auto">
          <a:xfrm>
            <a:off x="-4233" y="6170614"/>
            <a:ext cx="12196233" cy="693737"/>
            <a:chOff x="-3765" y="4832896"/>
            <a:chExt cx="9147765" cy="2032192"/>
          </a:xfrm>
        </p:grpSpPr>
        <p:sp>
          <p:nvSpPr>
            <p:cNvPr id="6" name="Freeform 5"/>
            <p:cNvSpPr>
              <a:spLocks/>
            </p:cNvSpPr>
            <p:nvPr/>
          </p:nvSpPr>
          <p:spPr bwMode="auto">
            <a:xfrm>
              <a:off x="1687032" y="4832896"/>
              <a:ext cx="7456968" cy="520837"/>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defTabSz="457200">
                <a:defRPr/>
              </a:pPr>
              <a:endParaRPr lang="en-US">
                <a:solidFill>
                  <a:srgbClr val="000000"/>
                </a:solidFill>
                <a:cs typeface="Arial" charset="0"/>
              </a:endParaRPr>
            </a:p>
          </p:txBody>
        </p:sp>
        <p:sp>
          <p:nvSpPr>
            <p:cNvPr id="7" name="Freeform 16"/>
            <p:cNvSpPr>
              <a:spLocks/>
            </p:cNvSpPr>
            <p:nvPr/>
          </p:nvSpPr>
          <p:spPr bwMode="auto">
            <a:xfrm>
              <a:off x="35443" y="5135526"/>
              <a:ext cx="9108557" cy="838200"/>
            </a:xfrm>
            <a:custGeom>
              <a:avLst/>
              <a:gdLst>
                <a:gd name="T0" fmla="*/ 0 w 5760"/>
                <a:gd name="T1" fmla="*/ 0 h 528"/>
                <a:gd name="T2" fmla="*/ 2147483647 w 5760"/>
                <a:gd name="T3" fmla="*/ 0 h 528"/>
                <a:gd name="T4" fmla="*/ 2147483647 w 5760"/>
                <a:gd name="T5" fmla="*/ 1330642500 h 528"/>
                <a:gd name="T6" fmla="*/ 120032121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0" y="0"/>
                  </a:moveTo>
                  <a:lnTo>
                    <a:pt x="5760" y="0"/>
                  </a:lnTo>
                  <a:lnTo>
                    <a:pt x="5760" y="528"/>
                  </a:lnTo>
                  <a:lnTo>
                    <a:pt x="48" y="0"/>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defTabSz="457200" fontAlgn="base">
                <a:spcBef>
                  <a:spcPct val="0"/>
                </a:spcBef>
                <a:spcAft>
                  <a:spcPct val="0"/>
                </a:spcAft>
              </a:pPr>
              <a:endParaRPr lang="en-US">
                <a:solidFill>
                  <a:srgbClr val="000000"/>
                </a:solidFill>
                <a:cs typeface="Arial" charset="0"/>
              </a:endParaRPr>
            </a:p>
          </p:txBody>
        </p:sp>
        <p:sp>
          <p:nvSpPr>
            <p:cNvPr id="8" name="Freeform 7"/>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screen">
                <a:alphaModFix amt="50000"/>
                <a:extLst>
                  <a:ext uri="{28A0092B-C50C-407E-A947-70E740481C1C}">
                    <a14:useLocalDpi xmlns:a14="http://schemas.microsoft.com/office/drawing/2010/main"/>
                  </a:ext>
                </a:extLst>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defTabSz="457200">
                <a:defRPr/>
              </a:pPr>
              <a:endParaRPr lang="en-US">
                <a:solidFill>
                  <a:prstClr val="white"/>
                </a:solidFill>
              </a:endParaRPr>
            </a:p>
          </p:txBody>
        </p:sp>
        <p:cxnSp>
          <p:nvCxnSpPr>
            <p:cNvPr id="10" name="Straight Connector 9"/>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9" name="Title 8"/>
          <p:cNvSpPr>
            <a:spLocks noGrp="1"/>
          </p:cNvSpPr>
          <p:nvPr>
            <p:ph type="ctrTitle"/>
          </p:nvPr>
        </p:nvSpPr>
        <p:spPr>
          <a:xfrm>
            <a:off x="914400" y="1752602"/>
            <a:ext cx="10363200" cy="1829761"/>
          </a:xfrm>
        </p:spPr>
        <p:txBody>
          <a:bodyPr anchor="b"/>
          <a:lstStyle>
            <a:lvl1pPr algn="r">
              <a:defRPr sz="4800" b="1">
                <a:solidFill>
                  <a:schemeClr val="tx2"/>
                </a:solidFill>
                <a:effectLst>
                  <a:outerShdw blurRad="31750" dist="25400" dir="5400000" algn="tl" rotWithShape="0">
                    <a:srgbClr val="000000">
                      <a:alpha val="25000"/>
                    </a:srgbClr>
                  </a:outerShdw>
                </a:effectLst>
              </a:defRPr>
            </a:lvl1pPr>
            <a:extLst/>
          </a:lstStyle>
          <a:p>
            <a:r>
              <a:rPr lang="en-US" dirty="0"/>
              <a:t>Click to edit Master title style</a:t>
            </a:r>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p>
        </p:txBody>
      </p:sp>
      <p:sp>
        <p:nvSpPr>
          <p:cNvPr id="11" name="Date Placeholder 29"/>
          <p:cNvSpPr>
            <a:spLocks noGrp="1"/>
          </p:cNvSpPr>
          <p:nvPr>
            <p:ph type="dt" sz="half" idx="10"/>
          </p:nvPr>
        </p:nvSpPr>
        <p:spPr/>
        <p:txBody>
          <a:bodyPr/>
          <a:lstStyle>
            <a:lvl1pPr defTabSz="457200">
              <a:defRPr>
                <a:solidFill>
                  <a:srgbClr val="000000"/>
                </a:solidFill>
              </a:defRPr>
            </a:lvl1pPr>
            <a:extLst/>
          </a:lstStyle>
          <a:p>
            <a:pPr>
              <a:defRPr/>
            </a:pPr>
            <a:fld id="{2403EEDF-12ED-4FFB-9DA0-5DE3311FA436}" type="datetimeFigureOut">
              <a:rPr lang="en-US"/>
              <a:pPr>
                <a:defRPr/>
              </a:pPr>
              <a:t>2/2/2024</a:t>
            </a:fld>
            <a:endParaRPr lang="en-US"/>
          </a:p>
        </p:txBody>
      </p:sp>
      <p:sp>
        <p:nvSpPr>
          <p:cNvPr id="12" name="Footer Placeholder 18"/>
          <p:cNvSpPr>
            <a:spLocks noGrp="1"/>
          </p:cNvSpPr>
          <p:nvPr>
            <p:ph type="ftr" sz="quarter" idx="11"/>
          </p:nvPr>
        </p:nvSpPr>
        <p:spPr/>
        <p:txBody>
          <a:bodyPr/>
          <a:lstStyle>
            <a:lvl1pPr defTabSz="457200">
              <a:defRPr>
                <a:solidFill>
                  <a:srgbClr val="000000"/>
                </a:solidFill>
              </a:defRPr>
            </a:lvl1pPr>
            <a:extLst/>
          </a:lstStyle>
          <a:p>
            <a:pPr>
              <a:defRPr/>
            </a:pPr>
            <a:endParaRPr lang="en-US"/>
          </a:p>
        </p:txBody>
      </p:sp>
      <p:sp>
        <p:nvSpPr>
          <p:cNvPr id="13" name="Slide Number Placeholder 26"/>
          <p:cNvSpPr>
            <a:spLocks noGrp="1"/>
          </p:cNvSpPr>
          <p:nvPr>
            <p:ph type="sldNum" sz="quarter" idx="12"/>
          </p:nvPr>
        </p:nvSpPr>
        <p:spPr/>
        <p:txBody>
          <a:bodyPr/>
          <a:lstStyle>
            <a:lvl1pPr defTabSz="457200">
              <a:defRPr>
                <a:solidFill>
                  <a:srgbClr val="000000"/>
                </a:solidFill>
              </a:defRPr>
            </a:lvl1pPr>
            <a:extLst/>
          </a:lstStyle>
          <a:p>
            <a:pPr>
              <a:defRPr/>
            </a:pPr>
            <a:fld id="{9B419574-0090-40A8-982F-6DF5188BEFAB}" type="slidenum">
              <a:rPr lang="en-US"/>
              <a:pPr>
                <a:defRPr/>
              </a:pPr>
              <a:t>‹#›</a:t>
            </a:fld>
            <a:endParaRPr lang="en-US"/>
          </a:p>
        </p:txBody>
      </p:sp>
    </p:spTree>
    <p:extLst>
      <p:ext uri="{BB962C8B-B14F-4D97-AF65-F5344CB8AC3E}">
        <p14:creationId xmlns:p14="http://schemas.microsoft.com/office/powerpoint/2010/main" val="7774961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p:nvPr>
        </p:nvSpPr>
        <p:spPr/>
        <p:txBody>
          <a:bodyPr rtlCol="0"/>
          <a:lstStyle/>
          <a:p>
            <a:r>
              <a:rPr lang="en-US"/>
              <a:t>Click to edit Master title style</a:t>
            </a:r>
          </a:p>
        </p:txBody>
      </p:sp>
      <p:sp>
        <p:nvSpPr>
          <p:cNvPr id="4" name="Date Placeholder 9"/>
          <p:cNvSpPr>
            <a:spLocks noGrp="1"/>
          </p:cNvSpPr>
          <p:nvPr>
            <p:ph type="dt" sz="half" idx="10"/>
          </p:nvPr>
        </p:nvSpPr>
        <p:spPr/>
        <p:txBody>
          <a:bodyPr/>
          <a:lstStyle>
            <a:lvl1pPr>
              <a:defRPr/>
            </a:lvl1pPr>
          </a:lstStyle>
          <a:p>
            <a:pPr>
              <a:defRPr/>
            </a:pPr>
            <a:fld id="{B15D1B88-F88D-4E5B-BBDE-7CB76AB619A2}" type="datetimeFigureOut">
              <a:rPr lang="en-US"/>
              <a:pPr>
                <a:defRPr/>
              </a:pPr>
              <a:t>2/2/2024</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0F280AAF-534E-45AC-8047-12C4FA2B4C07}" type="slidenum">
              <a:rPr lang="en-US"/>
              <a:pPr>
                <a:defRPr/>
              </a:pPr>
              <a:t>‹#›</a:t>
            </a:fld>
            <a:endParaRPr lang="en-US"/>
          </a:p>
        </p:txBody>
      </p:sp>
    </p:spTree>
    <p:extLst>
      <p:ext uri="{BB962C8B-B14F-4D97-AF65-F5344CB8AC3E}">
        <p14:creationId xmlns:p14="http://schemas.microsoft.com/office/powerpoint/2010/main" val="40025135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4" name="Chevron 3"/>
          <p:cNvSpPr/>
          <p:nvPr/>
        </p:nvSpPr>
        <p:spPr>
          <a:xfrm>
            <a:off x="4849284" y="3005138"/>
            <a:ext cx="243416"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defTabSz="457200">
              <a:defRPr/>
            </a:pPr>
            <a:endParaRPr lang="en-US">
              <a:solidFill>
                <a:prstClr val="white"/>
              </a:solidFill>
            </a:endParaRPr>
          </a:p>
        </p:txBody>
      </p:sp>
      <p:sp>
        <p:nvSpPr>
          <p:cNvPr id="5" name="Chevron 4"/>
          <p:cNvSpPr/>
          <p:nvPr/>
        </p:nvSpPr>
        <p:spPr>
          <a:xfrm>
            <a:off x="4599518" y="3005138"/>
            <a:ext cx="24553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defTabSz="457200">
              <a:defRPr/>
            </a:pPr>
            <a:endParaRPr lang="en-US">
              <a:solidFill>
                <a:prstClr val="white"/>
              </a:solidFill>
            </a:endParaRPr>
          </a:p>
        </p:txBody>
      </p:sp>
      <p:sp>
        <p:nvSpPr>
          <p:cNvPr id="2" name="Title 1"/>
          <p:cNvSpPr>
            <a:spLocks noGrp="1"/>
          </p:cNvSpPr>
          <p:nvPr>
            <p:ph type="title"/>
          </p:nvPr>
        </p:nvSpPr>
        <p:spPr>
          <a:xfrm>
            <a:off x="963168" y="1059712"/>
            <a:ext cx="10363200" cy="1828800"/>
          </a:xfrm>
        </p:spPr>
        <p:txBody>
          <a:bodyPr anchor="b"/>
          <a:lstStyle>
            <a:lvl1pPr algn="r">
              <a:buNone/>
              <a:defRPr sz="4800" b="1" cap="none" baseline="0">
                <a:effectLst>
                  <a:outerShdw blurRad="31750" dist="25400" dir="5400000" algn="tl" rotWithShape="0">
                    <a:srgbClr val="000000">
                      <a:alpha val="25000"/>
                    </a:srgbClr>
                  </a:outerShdw>
                </a:effectLst>
              </a:defRPr>
            </a:lvl1pPr>
            <a:extLst/>
          </a:lstStyle>
          <a:p>
            <a:r>
              <a:rPr lang="en-US"/>
              <a:t>Click to edit Master title style</a:t>
            </a:r>
          </a:p>
        </p:txBody>
      </p:sp>
      <p:sp>
        <p:nvSpPr>
          <p:cNvPr id="3" name="Text Placeholder 2"/>
          <p:cNvSpPr>
            <a:spLocks noGrp="1"/>
          </p:cNvSpPr>
          <p:nvPr>
            <p:ph type="body" idx="1"/>
          </p:nvPr>
        </p:nvSpPr>
        <p:spPr>
          <a:xfrm>
            <a:off x="5230284" y="2931712"/>
            <a:ext cx="6096000" cy="1454888"/>
          </a:xfrm>
        </p:spPr>
        <p:txBody>
          <a:bodyPr/>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a:t>Click to edit Master text styles</a:t>
            </a:r>
          </a:p>
        </p:txBody>
      </p:sp>
      <p:sp>
        <p:nvSpPr>
          <p:cNvPr id="6" name="Date Placeholder 3"/>
          <p:cNvSpPr>
            <a:spLocks noGrp="1"/>
          </p:cNvSpPr>
          <p:nvPr>
            <p:ph type="dt" sz="half" idx="10"/>
          </p:nvPr>
        </p:nvSpPr>
        <p:spPr/>
        <p:txBody>
          <a:bodyPr/>
          <a:lstStyle>
            <a:lvl1pPr>
              <a:defRPr/>
            </a:lvl1pPr>
            <a:extLst/>
          </a:lstStyle>
          <a:p>
            <a:pPr>
              <a:defRPr/>
            </a:pPr>
            <a:fld id="{5989BE40-AF24-4316-9778-6B65A0B1AC3F}" type="datetimeFigureOut">
              <a:rPr lang="en-US"/>
              <a:pPr>
                <a:defRPr/>
              </a:pPr>
              <a:t>2/2/2024</a:t>
            </a:fld>
            <a:endParaRPr lang="en-US"/>
          </a:p>
        </p:txBody>
      </p:sp>
      <p:sp>
        <p:nvSpPr>
          <p:cNvPr id="7" name="Footer Placeholder 4"/>
          <p:cNvSpPr>
            <a:spLocks noGrp="1"/>
          </p:cNvSpPr>
          <p:nvPr>
            <p:ph type="ftr" sz="quarter" idx="11"/>
          </p:nvPr>
        </p:nvSpPr>
        <p:spPr/>
        <p:txBody>
          <a:bodyPr/>
          <a:lstStyle>
            <a:lvl1pPr>
              <a:defRPr/>
            </a:lvl1pPr>
            <a:extLst/>
          </a:lstStyle>
          <a:p>
            <a:pPr>
              <a:defRPr/>
            </a:pPr>
            <a:endParaRPr lang="en-US"/>
          </a:p>
        </p:txBody>
      </p:sp>
      <p:sp>
        <p:nvSpPr>
          <p:cNvPr id="8" name="Slide Number Placeholder 5"/>
          <p:cNvSpPr>
            <a:spLocks noGrp="1"/>
          </p:cNvSpPr>
          <p:nvPr>
            <p:ph type="sldNum" sz="quarter" idx="12"/>
          </p:nvPr>
        </p:nvSpPr>
        <p:spPr/>
        <p:txBody>
          <a:bodyPr/>
          <a:lstStyle>
            <a:lvl1pPr>
              <a:defRPr/>
            </a:lvl1pPr>
            <a:extLst/>
          </a:lstStyle>
          <a:p>
            <a:pPr>
              <a:defRPr/>
            </a:pPr>
            <a:fld id="{4B7DDAB8-9470-437B-BDC9-FDFB623989CB}" type="slidenum">
              <a:rPr lang="en-US"/>
              <a:pPr>
                <a:defRPr/>
              </a:pPr>
              <a:t>‹#›</a:t>
            </a:fld>
            <a:endParaRPr lang="en-US"/>
          </a:p>
        </p:txBody>
      </p:sp>
    </p:spTree>
    <p:extLst>
      <p:ext uri="{BB962C8B-B14F-4D97-AF65-F5344CB8AC3E}">
        <p14:creationId xmlns:p14="http://schemas.microsoft.com/office/powerpoint/2010/main" val="1870937266"/>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81329"/>
            <a:ext cx="5384800" cy="4525963"/>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81329"/>
            <a:ext cx="5384800" cy="4525963"/>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p:cNvSpPr>
            <a:spLocks noGrp="1"/>
          </p:cNvSpPr>
          <p:nvPr>
            <p:ph type="title"/>
          </p:nvPr>
        </p:nvSpPr>
        <p:spPr/>
        <p:txBody>
          <a:bodyPr rtlCol="0"/>
          <a:lstStyle/>
          <a:p>
            <a:r>
              <a:rPr lang="en-US"/>
              <a:t>Click to edit Master title style</a:t>
            </a:r>
          </a:p>
        </p:txBody>
      </p:sp>
      <p:sp>
        <p:nvSpPr>
          <p:cNvPr id="5" name="Date Placeholder 4"/>
          <p:cNvSpPr>
            <a:spLocks noGrp="1"/>
          </p:cNvSpPr>
          <p:nvPr>
            <p:ph type="dt" sz="half" idx="10"/>
          </p:nvPr>
        </p:nvSpPr>
        <p:spPr/>
        <p:txBody>
          <a:bodyPr/>
          <a:lstStyle>
            <a:lvl1pPr>
              <a:defRPr/>
            </a:lvl1pPr>
            <a:extLst/>
          </a:lstStyle>
          <a:p>
            <a:pPr>
              <a:defRPr/>
            </a:pPr>
            <a:fld id="{4FE98002-CFFF-453A-97C6-A7F4D7D82C93}" type="datetimeFigureOut">
              <a:rPr lang="en-US"/>
              <a:pPr>
                <a:defRPr/>
              </a:pPr>
              <a:t>2/2/2024</a:t>
            </a:fld>
            <a:endParaRPr lang="en-US"/>
          </a:p>
        </p:txBody>
      </p:sp>
      <p:sp>
        <p:nvSpPr>
          <p:cNvPr id="6" name="Footer Placeholder 5"/>
          <p:cNvSpPr>
            <a:spLocks noGrp="1"/>
          </p:cNvSpPr>
          <p:nvPr>
            <p:ph type="ftr" sz="quarter" idx="11"/>
          </p:nvPr>
        </p:nvSpPr>
        <p:spPr/>
        <p:txBody>
          <a:bodyPr/>
          <a:lstStyle>
            <a:lvl1pPr>
              <a:defRPr/>
            </a:lvl1pPr>
            <a:extLst/>
          </a:lstStyle>
          <a:p>
            <a:pPr>
              <a:defRPr/>
            </a:pPr>
            <a:endParaRPr lang="en-US"/>
          </a:p>
        </p:txBody>
      </p:sp>
      <p:sp>
        <p:nvSpPr>
          <p:cNvPr id="7" name="Slide Number Placeholder 6"/>
          <p:cNvSpPr>
            <a:spLocks noGrp="1"/>
          </p:cNvSpPr>
          <p:nvPr>
            <p:ph type="sldNum" sz="quarter" idx="12"/>
          </p:nvPr>
        </p:nvSpPr>
        <p:spPr/>
        <p:txBody>
          <a:bodyPr/>
          <a:lstStyle>
            <a:lvl1pPr>
              <a:defRPr/>
            </a:lvl1pPr>
            <a:extLst/>
          </a:lstStyle>
          <a:p>
            <a:pPr>
              <a:defRPr/>
            </a:pPr>
            <a:fld id="{354C7A5B-9C20-4168-8043-E2D6594326D5}" type="slidenum">
              <a:rPr lang="en-US"/>
              <a:pPr>
                <a:defRPr/>
              </a:pPr>
              <a:t>‹#›</a:t>
            </a:fld>
            <a:endParaRPr lang="en-US"/>
          </a:p>
        </p:txBody>
      </p:sp>
    </p:spTree>
    <p:extLst>
      <p:ext uri="{BB962C8B-B14F-4D97-AF65-F5344CB8AC3E}">
        <p14:creationId xmlns:p14="http://schemas.microsoft.com/office/powerpoint/2010/main" val="2298125279"/>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lstStyle>
            <a:lvl1pPr>
              <a:defRPr/>
            </a:lvl1pPr>
            <a:extLst/>
          </a:lstStyle>
          <a:p>
            <a:r>
              <a:rPr lang="en-US"/>
              <a:t>Click to edit Master title style</a:t>
            </a:r>
          </a:p>
        </p:txBody>
      </p:sp>
      <p:sp>
        <p:nvSpPr>
          <p:cNvPr id="3" name="Text Placeholder 2"/>
          <p:cNvSpPr>
            <a:spLocks noGrp="1"/>
          </p:cNvSpPr>
          <p:nvPr>
            <p:ph type="body" idx="1"/>
          </p:nvPr>
        </p:nvSpPr>
        <p:spPr>
          <a:xfrm>
            <a:off x="609600" y="5410200"/>
            <a:ext cx="5386917"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4" name="Text Placeholder 3"/>
          <p:cNvSpPr>
            <a:spLocks noGrp="1"/>
          </p:cNvSpPr>
          <p:nvPr>
            <p:ph type="body" sz="half" idx="3"/>
          </p:nvPr>
        </p:nvSpPr>
        <p:spPr>
          <a:xfrm>
            <a:off x="6193369" y="5410200"/>
            <a:ext cx="5389033"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5" name="Content Placeholder 4"/>
          <p:cNvSpPr>
            <a:spLocks noGrp="1"/>
          </p:cNvSpPr>
          <p:nvPr>
            <p:ph sz="quarter" idx="2"/>
          </p:nvPr>
        </p:nvSpPr>
        <p:spPr>
          <a:xfrm>
            <a:off x="609600" y="1444295"/>
            <a:ext cx="5386917"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3368" y="1444295"/>
            <a:ext cx="5389033"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extLst/>
          </a:lstStyle>
          <a:p>
            <a:pPr>
              <a:defRPr/>
            </a:pPr>
            <a:fld id="{39E19FBF-46F5-480A-ADA5-503201C27ACF}" type="datetimeFigureOut">
              <a:rPr lang="en-US"/>
              <a:pPr>
                <a:defRPr/>
              </a:pPr>
              <a:t>2/2/2024</a:t>
            </a:fld>
            <a:endParaRPr lang="en-US"/>
          </a:p>
        </p:txBody>
      </p:sp>
      <p:sp>
        <p:nvSpPr>
          <p:cNvPr id="8" name="Footer Placeholder 7"/>
          <p:cNvSpPr>
            <a:spLocks noGrp="1"/>
          </p:cNvSpPr>
          <p:nvPr>
            <p:ph type="ftr" sz="quarter" idx="11"/>
          </p:nvPr>
        </p:nvSpPr>
        <p:spPr/>
        <p:txBody>
          <a:bodyPr/>
          <a:lstStyle>
            <a:lvl1pPr>
              <a:defRPr/>
            </a:lvl1pPr>
            <a:extLst/>
          </a:lstStyle>
          <a:p>
            <a:pPr>
              <a:defRPr/>
            </a:pPr>
            <a:endParaRPr lang="en-US"/>
          </a:p>
        </p:txBody>
      </p:sp>
      <p:sp>
        <p:nvSpPr>
          <p:cNvPr id="9" name="Slide Number Placeholder 8"/>
          <p:cNvSpPr>
            <a:spLocks noGrp="1"/>
          </p:cNvSpPr>
          <p:nvPr>
            <p:ph type="sldNum" sz="quarter" idx="12"/>
          </p:nvPr>
        </p:nvSpPr>
        <p:spPr/>
        <p:txBody>
          <a:bodyPr/>
          <a:lstStyle>
            <a:lvl1pPr>
              <a:defRPr/>
            </a:lvl1pPr>
            <a:extLst/>
          </a:lstStyle>
          <a:p>
            <a:pPr>
              <a:defRPr/>
            </a:pPr>
            <a:fld id="{BE8C8085-9C89-4DFB-93C9-4A06235EFFDC}" type="slidenum">
              <a:rPr lang="en-US"/>
              <a:pPr>
                <a:defRPr/>
              </a:pPr>
              <a:t>‹#›</a:t>
            </a:fld>
            <a:endParaRPr lang="en-US"/>
          </a:p>
        </p:txBody>
      </p:sp>
    </p:spTree>
    <p:extLst>
      <p:ext uri="{BB962C8B-B14F-4D97-AF65-F5344CB8AC3E}">
        <p14:creationId xmlns:p14="http://schemas.microsoft.com/office/powerpoint/2010/main" val="2563667984"/>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6" name="Title 5"/>
          <p:cNvSpPr>
            <a:spLocks noGrp="1"/>
          </p:cNvSpPr>
          <p:nvPr>
            <p:ph type="title"/>
          </p:nvPr>
        </p:nvSpPr>
        <p:spPr/>
        <p:txBody>
          <a:bodyPr rtlCol="0"/>
          <a:lstStyle/>
          <a:p>
            <a:r>
              <a:rPr lang="en-US"/>
              <a:t>Click to edit Master title style</a:t>
            </a:r>
          </a:p>
        </p:txBody>
      </p:sp>
      <p:sp>
        <p:nvSpPr>
          <p:cNvPr id="3" name="Date Placeholder 2"/>
          <p:cNvSpPr>
            <a:spLocks noGrp="1"/>
          </p:cNvSpPr>
          <p:nvPr>
            <p:ph type="dt" sz="half" idx="10"/>
          </p:nvPr>
        </p:nvSpPr>
        <p:spPr/>
        <p:txBody>
          <a:bodyPr/>
          <a:lstStyle>
            <a:lvl1pPr>
              <a:defRPr/>
            </a:lvl1pPr>
            <a:extLst/>
          </a:lstStyle>
          <a:p>
            <a:pPr>
              <a:defRPr/>
            </a:pPr>
            <a:fld id="{5CEDEBD7-0A60-441F-B308-AEB13D7AF9CC}" type="datetimeFigureOut">
              <a:rPr lang="en-US"/>
              <a:pPr>
                <a:defRPr/>
              </a:pPr>
              <a:t>2/2/2024</a:t>
            </a:fld>
            <a:endParaRPr lang="en-US"/>
          </a:p>
        </p:txBody>
      </p:sp>
      <p:sp>
        <p:nvSpPr>
          <p:cNvPr id="4" name="Footer Placeholder 3"/>
          <p:cNvSpPr>
            <a:spLocks noGrp="1"/>
          </p:cNvSpPr>
          <p:nvPr>
            <p:ph type="ftr" sz="quarter" idx="11"/>
          </p:nvPr>
        </p:nvSpPr>
        <p:spPr/>
        <p:txBody>
          <a:bodyPr/>
          <a:lstStyle>
            <a:lvl1pPr>
              <a:defRPr/>
            </a:lvl1pPr>
            <a:extLst/>
          </a:lstStyle>
          <a:p>
            <a:pPr>
              <a:defRPr/>
            </a:pPr>
            <a:endParaRPr lang="en-US"/>
          </a:p>
        </p:txBody>
      </p:sp>
      <p:sp>
        <p:nvSpPr>
          <p:cNvPr id="5" name="Slide Number Placeholder 4"/>
          <p:cNvSpPr>
            <a:spLocks noGrp="1"/>
          </p:cNvSpPr>
          <p:nvPr>
            <p:ph type="sldNum" sz="quarter" idx="12"/>
          </p:nvPr>
        </p:nvSpPr>
        <p:spPr/>
        <p:txBody>
          <a:bodyPr/>
          <a:lstStyle>
            <a:lvl1pPr>
              <a:defRPr/>
            </a:lvl1pPr>
            <a:extLst/>
          </a:lstStyle>
          <a:p>
            <a:pPr>
              <a:defRPr/>
            </a:pPr>
            <a:fld id="{F6867728-CC77-433B-B4E3-8777CCADC59D}" type="slidenum">
              <a:rPr lang="en-US"/>
              <a:pPr>
                <a:defRPr/>
              </a:pPr>
              <a:t>‹#›</a:t>
            </a:fld>
            <a:endParaRPr lang="en-US"/>
          </a:p>
        </p:txBody>
      </p:sp>
    </p:spTree>
    <p:extLst>
      <p:ext uri="{BB962C8B-B14F-4D97-AF65-F5344CB8AC3E}">
        <p14:creationId xmlns:p14="http://schemas.microsoft.com/office/powerpoint/2010/main" val="1875276825"/>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457200">
              <a:defRPr>
                <a:solidFill>
                  <a:schemeClr val="tx1"/>
                </a:solidFill>
              </a:defRPr>
            </a:lvl1pPr>
            <a:extLst/>
          </a:lstStyle>
          <a:p>
            <a:pPr>
              <a:defRPr/>
            </a:pPr>
            <a:fld id="{B16EE558-9855-4179-A9F9-4BF411FAC495}" type="datetimeFigureOut">
              <a:rPr lang="en-US">
                <a:solidFill>
                  <a:srgbClr val="000000"/>
                </a:solidFill>
              </a:rPr>
              <a:pPr>
                <a:defRPr/>
              </a:pPr>
              <a:t>2/2/2024</a:t>
            </a:fld>
            <a:endParaRPr lang="en-US" dirty="0">
              <a:solidFill>
                <a:srgbClr val="000000"/>
              </a:solidFill>
            </a:endParaRPr>
          </a:p>
        </p:txBody>
      </p:sp>
      <p:sp>
        <p:nvSpPr>
          <p:cNvPr id="3" name="Footer Placeholder 2"/>
          <p:cNvSpPr>
            <a:spLocks noGrp="1"/>
          </p:cNvSpPr>
          <p:nvPr>
            <p:ph type="ftr" sz="quarter" idx="11"/>
          </p:nvPr>
        </p:nvSpPr>
        <p:spPr/>
        <p:txBody>
          <a:bodyPr/>
          <a:lstStyle>
            <a:lvl1pPr defTabSz="457200">
              <a:defRPr>
                <a:solidFill>
                  <a:schemeClr val="tx1"/>
                </a:solidFill>
              </a:defRPr>
            </a:lvl1pPr>
            <a:extLst/>
          </a:lstStyle>
          <a:p>
            <a:pPr>
              <a:defRPr/>
            </a:pPr>
            <a:endParaRPr lang="en-US">
              <a:solidFill>
                <a:srgbClr val="000000"/>
              </a:solidFill>
            </a:endParaRPr>
          </a:p>
        </p:txBody>
      </p:sp>
      <p:sp>
        <p:nvSpPr>
          <p:cNvPr id="4" name="Slide Number Placeholder 3"/>
          <p:cNvSpPr>
            <a:spLocks noGrp="1"/>
          </p:cNvSpPr>
          <p:nvPr>
            <p:ph type="sldNum" sz="quarter" idx="12"/>
          </p:nvPr>
        </p:nvSpPr>
        <p:spPr/>
        <p:txBody>
          <a:bodyPr/>
          <a:lstStyle>
            <a:lvl1pPr defTabSz="457200">
              <a:defRPr>
                <a:solidFill>
                  <a:schemeClr val="tx1"/>
                </a:solidFill>
              </a:defRPr>
            </a:lvl1pPr>
            <a:extLst/>
          </a:lstStyle>
          <a:p>
            <a:pPr>
              <a:defRPr/>
            </a:pPr>
            <a:fld id="{5D70C74C-FC26-4769-A0E7-E793EDE733B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070546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4876800"/>
            <a:ext cx="9975701" cy="457200"/>
          </a:xfrm>
        </p:spPr>
        <p:txBody>
          <a:bodyPr anchor="t">
            <a:noAutofit/>
            <a:sp3d prstMaterial="softEdge">
              <a:bevelT w="0" h="0"/>
            </a:sp3d>
          </a:bodyPr>
          <a:lstStyle>
            <a:lvl1pPr algn="r">
              <a:buNone/>
              <a:defRPr sz="2500" b="0">
                <a:solidFill>
                  <a:schemeClr val="accent1"/>
                </a:solidFill>
                <a:effectLst/>
              </a:defRPr>
            </a:lvl1pPr>
            <a:extLst/>
          </a:lstStyle>
          <a:p>
            <a:r>
              <a:rPr lang="en-US"/>
              <a:t>Click to edit Master title style</a:t>
            </a:r>
          </a:p>
        </p:txBody>
      </p:sp>
      <p:sp>
        <p:nvSpPr>
          <p:cNvPr id="3" name="Text Placeholder 2"/>
          <p:cNvSpPr>
            <a:spLocks noGrp="1"/>
          </p:cNvSpPr>
          <p:nvPr>
            <p:ph type="body" idx="2"/>
          </p:nvPr>
        </p:nvSpPr>
        <p:spPr>
          <a:xfrm>
            <a:off x="5892800" y="5355102"/>
            <a:ext cx="5299456"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a:r>
              <a:rPr lang="en-US"/>
              <a:t>Click to edit Master text styles</a:t>
            </a:r>
          </a:p>
        </p:txBody>
      </p:sp>
      <p:sp>
        <p:nvSpPr>
          <p:cNvPr id="4" name="Content Placeholder 3"/>
          <p:cNvSpPr>
            <a:spLocks noGrp="1"/>
          </p:cNvSpPr>
          <p:nvPr>
            <p:ph sz="half" idx="1"/>
          </p:nvPr>
        </p:nvSpPr>
        <p:spPr>
          <a:xfrm>
            <a:off x="1219200" y="274320"/>
            <a:ext cx="9973056" cy="4572000"/>
          </a:xfrm>
        </p:spPr>
        <p:txBody>
          <a:bodyPr/>
          <a:lstStyle>
            <a:lvl1pPr>
              <a:defRPr sz="3200"/>
            </a:lvl1pPr>
            <a:lvl2pPr>
              <a:defRPr sz="2800"/>
            </a:lvl2pPr>
            <a:lvl3pPr>
              <a:defRPr sz="2400"/>
            </a:lvl3pPr>
            <a:lvl4pPr>
              <a:defRPr sz="2000"/>
            </a:lvl4pPr>
            <a:lvl5pPr>
              <a:defRPr sz="20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extLst/>
          </a:lstStyle>
          <a:p>
            <a:pPr>
              <a:defRPr/>
            </a:pPr>
            <a:fld id="{85140E81-BFD7-482E-91E8-B6436944BDD8}" type="datetimeFigureOut">
              <a:rPr lang="en-US"/>
              <a:pPr>
                <a:defRPr/>
              </a:pPr>
              <a:t>2/2/2024</a:t>
            </a:fld>
            <a:endParaRPr lang="en-US"/>
          </a:p>
        </p:txBody>
      </p:sp>
      <p:sp>
        <p:nvSpPr>
          <p:cNvPr id="6" name="Footer Placeholder 5"/>
          <p:cNvSpPr>
            <a:spLocks noGrp="1"/>
          </p:cNvSpPr>
          <p:nvPr>
            <p:ph type="ftr" sz="quarter" idx="11"/>
          </p:nvPr>
        </p:nvSpPr>
        <p:spPr/>
        <p:txBody>
          <a:bodyPr/>
          <a:lstStyle>
            <a:lvl1pPr>
              <a:defRPr/>
            </a:lvl1pPr>
            <a:extLst/>
          </a:lstStyle>
          <a:p>
            <a:pPr>
              <a:defRPr/>
            </a:pPr>
            <a:endParaRPr lang="en-US"/>
          </a:p>
        </p:txBody>
      </p:sp>
      <p:sp>
        <p:nvSpPr>
          <p:cNvPr id="7" name="Slide Number Placeholder 6"/>
          <p:cNvSpPr>
            <a:spLocks noGrp="1"/>
          </p:cNvSpPr>
          <p:nvPr>
            <p:ph type="sldNum" sz="quarter" idx="12"/>
          </p:nvPr>
        </p:nvSpPr>
        <p:spPr/>
        <p:txBody>
          <a:bodyPr/>
          <a:lstStyle>
            <a:lvl1pPr>
              <a:defRPr/>
            </a:lvl1pPr>
            <a:extLst/>
          </a:lstStyle>
          <a:p>
            <a:pPr>
              <a:defRPr/>
            </a:pPr>
            <a:fld id="{0F58ACF8-2FD1-4B5C-835C-82A43223CE39}" type="slidenum">
              <a:rPr lang="en-US"/>
              <a:pPr>
                <a:defRPr/>
              </a:pPr>
              <a:t>‹#›</a:t>
            </a:fld>
            <a:endParaRPr lang="en-US"/>
          </a:p>
        </p:txBody>
      </p:sp>
    </p:spTree>
    <p:extLst>
      <p:ext uri="{BB962C8B-B14F-4D97-AF65-F5344CB8AC3E}">
        <p14:creationId xmlns:p14="http://schemas.microsoft.com/office/powerpoint/2010/main" val="2040588465"/>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p:nvPr>
        </p:nvSpPr>
        <p:spPr/>
        <p:txBody>
          <a:bodyPr rtlCol="0"/>
          <a:lstStyle/>
          <a:p>
            <a:r>
              <a:rPr lang="en-US"/>
              <a:t>Click to edit Master title style</a:t>
            </a:r>
          </a:p>
        </p:txBody>
      </p:sp>
      <p:sp>
        <p:nvSpPr>
          <p:cNvPr id="4" name="Date Placeholder 9"/>
          <p:cNvSpPr>
            <a:spLocks noGrp="1"/>
          </p:cNvSpPr>
          <p:nvPr>
            <p:ph type="dt" sz="half" idx="10"/>
          </p:nvPr>
        </p:nvSpPr>
        <p:spPr/>
        <p:txBody>
          <a:bodyPr/>
          <a:lstStyle>
            <a:lvl1pPr>
              <a:defRPr/>
            </a:lvl1pPr>
          </a:lstStyle>
          <a:p>
            <a:pPr>
              <a:defRPr/>
            </a:pPr>
            <a:fld id="{B15D1B88-F88D-4E5B-BBDE-7CB76AB619A2}" type="datetimeFigureOut">
              <a:rPr lang="en-US"/>
              <a:pPr>
                <a:defRPr/>
              </a:pPr>
              <a:t>2/2/2024</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0F280AAF-534E-45AC-8047-12C4FA2B4C07}" type="slidenum">
              <a:rPr lang="en-US"/>
              <a:pPr>
                <a:defRPr/>
              </a:pPr>
              <a:t>‹#›</a:t>
            </a:fld>
            <a:endParaRPr lang="en-US"/>
          </a:p>
        </p:txBody>
      </p:sp>
    </p:spTree>
    <p:extLst>
      <p:ext uri="{BB962C8B-B14F-4D97-AF65-F5344CB8AC3E}">
        <p14:creationId xmlns:p14="http://schemas.microsoft.com/office/powerpoint/2010/main" val="40609783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5" name="Freeform 4"/>
          <p:cNvSpPr>
            <a:spLocks/>
          </p:cNvSpPr>
          <p:nvPr/>
        </p:nvSpPr>
        <p:spPr bwMode="auto">
          <a:xfrm>
            <a:off x="666751" y="5945188"/>
            <a:ext cx="6587067"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defTabSz="457200">
              <a:defRPr/>
            </a:pPr>
            <a:endParaRPr lang="en-US">
              <a:solidFill>
                <a:prstClr val="white"/>
              </a:solidFill>
              <a:cs typeface="Arial" charset="0"/>
            </a:endParaRPr>
          </a:p>
        </p:txBody>
      </p:sp>
      <p:sp>
        <p:nvSpPr>
          <p:cNvPr id="6" name="Freeform 14"/>
          <p:cNvSpPr>
            <a:spLocks/>
          </p:cNvSpPr>
          <p:nvPr/>
        </p:nvSpPr>
        <p:spPr bwMode="auto">
          <a:xfrm>
            <a:off x="647700" y="5938838"/>
            <a:ext cx="4921251" cy="933450"/>
          </a:xfrm>
          <a:custGeom>
            <a:avLst/>
            <a:gdLst>
              <a:gd name="T0" fmla="*/ 0 w 5591"/>
              <a:gd name="T1" fmla="*/ 0 h 588"/>
              <a:gd name="T2" fmla="*/ 2147483647 w 5591"/>
              <a:gd name="T3" fmla="*/ 0 h 588"/>
              <a:gd name="T4" fmla="*/ 2147483647 w 5591"/>
              <a:gd name="T5" fmla="*/ 1330642500 h 588"/>
              <a:gd name="T6" fmla="*/ 20919056 w 5591"/>
              <a:gd name="T7" fmla="*/ 0 h 588"/>
              <a:gd name="T8" fmla="*/ 0 60000 65536"/>
              <a:gd name="T9" fmla="*/ 0 60000 65536"/>
              <a:gd name="T10" fmla="*/ 0 60000 65536"/>
              <a:gd name="T11" fmla="*/ 0 60000 65536"/>
              <a:gd name="T12" fmla="*/ 0 w 5591"/>
              <a:gd name="T13" fmla="*/ 0 h 588"/>
              <a:gd name="T14" fmla="*/ 5591 w 5591"/>
              <a:gd name="T15" fmla="*/ 588 h 588"/>
            </a:gdLst>
            <a:ahLst/>
            <a:cxnLst>
              <a:cxn ang="T8">
                <a:pos x="T0" y="T1"/>
              </a:cxn>
              <a:cxn ang="T9">
                <a:pos x="T2" y="T3"/>
              </a:cxn>
              <a:cxn ang="T10">
                <a:pos x="T4" y="T5"/>
              </a:cxn>
              <a:cxn ang="T11">
                <a:pos x="T6" y="T7"/>
              </a:cxn>
            </a:cxnLst>
            <a:rect l="T12" t="T13" r="T14" b="T15"/>
            <a:pathLst>
              <a:path w="5591" h="588">
                <a:moveTo>
                  <a:pt x="0" y="0"/>
                </a:moveTo>
                <a:lnTo>
                  <a:pt x="5591" y="585"/>
                </a:lnTo>
                <a:lnTo>
                  <a:pt x="4415" y="588"/>
                </a:lnTo>
                <a:lnTo>
                  <a:pt x="12" y="4"/>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defTabSz="457200" fontAlgn="base">
              <a:spcBef>
                <a:spcPct val="0"/>
              </a:spcBef>
              <a:spcAft>
                <a:spcPct val="0"/>
              </a:spcAft>
            </a:pPr>
            <a:endParaRPr lang="en-US">
              <a:solidFill>
                <a:prstClr val="white"/>
              </a:solidFill>
              <a:cs typeface="Arial" charset="0"/>
            </a:endParaRPr>
          </a:p>
        </p:txBody>
      </p:sp>
      <p:sp>
        <p:nvSpPr>
          <p:cNvPr id="7" name="Right Triangle 6"/>
          <p:cNvSpPr>
            <a:spLocks/>
          </p:cNvSpPr>
          <p:nvPr/>
        </p:nvSpPr>
        <p:spPr bwMode="auto">
          <a:xfrm>
            <a:off x="-8056" y="5791253"/>
            <a:ext cx="4536419" cy="1080868"/>
          </a:xfrm>
          <a:prstGeom prst="rtTriangle">
            <a:avLst/>
          </a:prstGeom>
          <a:blipFill>
            <a:blip r:embed="rId3" cstate="screen">
              <a:alphaModFix amt="50000"/>
              <a:extLst>
                <a:ext uri="{28A0092B-C50C-407E-A947-70E740481C1C}">
                  <a14:useLocalDpi xmlns:a14="http://schemas.microsoft.com/office/drawing/2010/main"/>
                </a:ext>
              </a:extLst>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defTabSz="457200">
              <a:defRPr/>
            </a:pPr>
            <a:endParaRPr lang="en-US">
              <a:solidFill>
                <a:prstClr val="white"/>
              </a:solidFill>
            </a:endParaRPr>
          </a:p>
        </p:txBody>
      </p:sp>
      <p:cxnSp>
        <p:nvCxnSpPr>
          <p:cNvPr id="8" name="Straight Connector 7"/>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Chevron 8"/>
          <p:cNvSpPr/>
          <p:nvPr/>
        </p:nvSpPr>
        <p:spPr>
          <a:xfrm>
            <a:off x="11552768" y="4987925"/>
            <a:ext cx="243417"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defTabSz="457200">
              <a:defRPr/>
            </a:pPr>
            <a:endParaRPr lang="en-US">
              <a:solidFill>
                <a:prstClr val="white"/>
              </a:solidFill>
            </a:endParaRPr>
          </a:p>
        </p:txBody>
      </p:sp>
      <p:sp>
        <p:nvSpPr>
          <p:cNvPr id="10" name="Chevron 9"/>
          <p:cNvSpPr/>
          <p:nvPr/>
        </p:nvSpPr>
        <p:spPr>
          <a:xfrm>
            <a:off x="11303001" y="4987925"/>
            <a:ext cx="243417"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defTabSz="457200">
              <a:defRPr/>
            </a:pPr>
            <a:endParaRPr lang="en-US">
              <a:solidFill>
                <a:prstClr val="white"/>
              </a:solidFill>
            </a:endParaRPr>
          </a:p>
        </p:txBody>
      </p:sp>
      <p:sp>
        <p:nvSpPr>
          <p:cNvPr id="4" name="Text Placeholder 3"/>
          <p:cNvSpPr>
            <a:spLocks noGrp="1"/>
          </p:cNvSpPr>
          <p:nvPr>
            <p:ph type="body" sz="half" idx="2"/>
          </p:nvPr>
        </p:nvSpPr>
        <p:spPr>
          <a:xfrm>
            <a:off x="1521643" y="5443402"/>
            <a:ext cx="9550400" cy="648232"/>
          </a:xfrm>
          <a:noFill/>
        </p:spPr>
        <p:txBody>
          <a:bodyPr tIns="0"/>
          <a:lstStyle>
            <a:lvl1pPr marL="0" marR="18288" indent="0" algn="r">
              <a:buNone/>
              <a:defRPr sz="1400"/>
            </a:lvl1pPr>
            <a:lvl2pPr>
              <a:defRPr sz="1200"/>
            </a:lvl2pPr>
            <a:lvl3pPr>
              <a:defRPr sz="1000"/>
            </a:lvl3pPr>
            <a:lvl4pPr>
              <a:defRPr sz="900"/>
            </a:lvl4pPr>
            <a:lvl5pPr>
              <a:defRPr sz="900"/>
            </a:lvl5pPr>
            <a:extLst/>
          </a:lstStyle>
          <a:p>
            <a:pPr lvl="0"/>
            <a:r>
              <a:rPr lang="en-US"/>
              <a:t>Click to edit Master text styles</a:t>
            </a:r>
          </a:p>
        </p:txBody>
      </p:sp>
      <p:sp>
        <p:nvSpPr>
          <p:cNvPr id="3" name="Picture Placeholder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normAutofit/>
          </a:bodyPr>
          <a:lstStyle>
            <a:lvl1pPr marL="0" indent="0">
              <a:buNone/>
              <a:defRPr sz="3200"/>
            </a:lvl1pPr>
            <a:extLst/>
          </a:lstStyle>
          <a:p>
            <a:pPr lvl="0"/>
            <a:r>
              <a:rPr lang="en-US" noProof="0"/>
              <a:t>Click icon to add picture</a:t>
            </a:r>
            <a:endParaRPr lang="en-US" noProof="0" dirty="0"/>
          </a:p>
        </p:txBody>
      </p:sp>
      <p:sp>
        <p:nvSpPr>
          <p:cNvPr id="2" name="Title 1"/>
          <p:cNvSpPr>
            <a:spLocks noGrp="1"/>
          </p:cNvSpPr>
          <p:nvPr>
            <p:ph type="title"/>
          </p:nvPr>
        </p:nvSpPr>
        <p:spPr>
          <a:xfrm>
            <a:off x="304800" y="4865122"/>
            <a:ext cx="10767243"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lang="en-US"/>
              <a:t>Click to edit Master title style</a:t>
            </a:r>
          </a:p>
        </p:txBody>
      </p:sp>
      <p:sp>
        <p:nvSpPr>
          <p:cNvPr id="11" name="Date Placeholder 4"/>
          <p:cNvSpPr>
            <a:spLocks noGrp="1"/>
          </p:cNvSpPr>
          <p:nvPr>
            <p:ph type="dt" sz="half" idx="10"/>
          </p:nvPr>
        </p:nvSpPr>
        <p:spPr/>
        <p:txBody>
          <a:bodyPr/>
          <a:lstStyle>
            <a:lvl1pPr>
              <a:defRPr>
                <a:solidFill>
                  <a:srgbClr val="000000"/>
                </a:solidFill>
              </a:defRPr>
            </a:lvl1pPr>
            <a:extLst/>
          </a:lstStyle>
          <a:p>
            <a:pPr>
              <a:defRPr/>
            </a:pPr>
            <a:fld id="{5B76B612-387E-42D3-8F50-66874ED53DFD}" type="datetimeFigureOut">
              <a:rPr lang="en-US"/>
              <a:pPr>
                <a:defRPr/>
              </a:pPr>
              <a:t>2/2/2024</a:t>
            </a:fld>
            <a:endParaRPr lang="en-US"/>
          </a:p>
        </p:txBody>
      </p:sp>
      <p:sp>
        <p:nvSpPr>
          <p:cNvPr id="12" name="Footer Placeholder 5"/>
          <p:cNvSpPr>
            <a:spLocks noGrp="1"/>
          </p:cNvSpPr>
          <p:nvPr>
            <p:ph type="ftr" sz="quarter" idx="11"/>
          </p:nvPr>
        </p:nvSpPr>
        <p:spPr/>
        <p:txBody>
          <a:bodyPr/>
          <a:lstStyle>
            <a:lvl1pPr>
              <a:defRPr>
                <a:solidFill>
                  <a:srgbClr val="000000"/>
                </a:solidFill>
              </a:defRPr>
            </a:lvl1pPr>
            <a:extLst/>
          </a:lstStyle>
          <a:p>
            <a:pPr>
              <a:defRPr/>
            </a:pPr>
            <a:endParaRPr lang="en-US"/>
          </a:p>
        </p:txBody>
      </p:sp>
      <p:sp>
        <p:nvSpPr>
          <p:cNvPr id="13" name="Slide Number Placeholder 6"/>
          <p:cNvSpPr>
            <a:spLocks noGrp="1"/>
          </p:cNvSpPr>
          <p:nvPr>
            <p:ph type="sldNum" sz="quarter" idx="12"/>
          </p:nvPr>
        </p:nvSpPr>
        <p:spPr/>
        <p:txBody>
          <a:bodyPr/>
          <a:lstStyle>
            <a:lvl1pPr>
              <a:defRPr>
                <a:solidFill>
                  <a:srgbClr val="000000"/>
                </a:solidFill>
              </a:defRPr>
            </a:lvl1pPr>
            <a:extLst/>
          </a:lstStyle>
          <a:p>
            <a:pPr>
              <a:defRPr/>
            </a:pPr>
            <a:fld id="{92112192-6F61-4EA1-A213-1C10C86308F0}" type="slidenum">
              <a:rPr lang="en-US"/>
              <a:pPr>
                <a:defRPr/>
              </a:pPr>
              <a:t>‹#›</a:t>
            </a:fld>
            <a:endParaRPr lang="en-US"/>
          </a:p>
        </p:txBody>
      </p:sp>
    </p:spTree>
    <p:extLst>
      <p:ext uri="{BB962C8B-B14F-4D97-AF65-F5344CB8AC3E}">
        <p14:creationId xmlns:p14="http://schemas.microsoft.com/office/powerpoint/2010/main" val="2067585832"/>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609600" y="1481330"/>
            <a:ext cx="10972800" cy="438607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fld id="{39D18ABE-BE2C-453D-8BF2-B0E77635E0F6}" type="datetimeFigureOut">
              <a:rPr lang="en-US"/>
              <a:pPr>
                <a:defRPr/>
              </a:pPr>
              <a:t>2/2/2024</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B9DED394-2158-4841-B2A4-6085A71ED8E9}" type="slidenum">
              <a:rPr lang="en-US"/>
              <a:pPr>
                <a:defRPr/>
              </a:pPr>
              <a:t>‹#›</a:t>
            </a:fld>
            <a:endParaRPr lang="en-US"/>
          </a:p>
        </p:txBody>
      </p:sp>
    </p:spTree>
    <p:extLst>
      <p:ext uri="{BB962C8B-B14F-4D97-AF65-F5344CB8AC3E}">
        <p14:creationId xmlns:p14="http://schemas.microsoft.com/office/powerpoint/2010/main" val="16293292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5351" y="274641"/>
            <a:ext cx="2369960" cy="559276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432800" cy="559276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fld id="{7AC6E81F-3020-4E7A-89EA-874FE4783DC5}" type="datetimeFigureOut">
              <a:rPr lang="en-US"/>
              <a:pPr>
                <a:defRPr/>
              </a:pPr>
              <a:t>2/2/2024</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DEA0B886-4AA8-44E5-B6FE-B99CB3DDDA38}" type="slidenum">
              <a:rPr lang="en-US"/>
              <a:pPr>
                <a:defRPr/>
              </a:pPr>
              <a:t>‹#›</a:t>
            </a:fld>
            <a:endParaRPr lang="en-US"/>
          </a:p>
        </p:txBody>
      </p:sp>
    </p:spTree>
    <p:extLst>
      <p:ext uri="{BB962C8B-B14F-4D97-AF65-F5344CB8AC3E}">
        <p14:creationId xmlns:p14="http://schemas.microsoft.com/office/powerpoint/2010/main" val="13282611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4" name="Chevron 3"/>
          <p:cNvSpPr/>
          <p:nvPr/>
        </p:nvSpPr>
        <p:spPr>
          <a:xfrm>
            <a:off x="4849284" y="3005138"/>
            <a:ext cx="243416"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en-US"/>
          </a:p>
        </p:txBody>
      </p:sp>
      <p:sp>
        <p:nvSpPr>
          <p:cNvPr id="5" name="Chevron 4"/>
          <p:cNvSpPr/>
          <p:nvPr/>
        </p:nvSpPr>
        <p:spPr>
          <a:xfrm>
            <a:off x="4599518" y="3005138"/>
            <a:ext cx="24553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en-US"/>
          </a:p>
        </p:txBody>
      </p:sp>
      <p:sp>
        <p:nvSpPr>
          <p:cNvPr id="2" name="Title 1"/>
          <p:cNvSpPr>
            <a:spLocks noGrp="1"/>
          </p:cNvSpPr>
          <p:nvPr>
            <p:ph type="title"/>
          </p:nvPr>
        </p:nvSpPr>
        <p:spPr>
          <a:xfrm>
            <a:off x="963168" y="1059712"/>
            <a:ext cx="10363200" cy="1828800"/>
          </a:xfrm>
        </p:spPr>
        <p:txBody>
          <a:bodyPr anchor="b"/>
          <a:lstStyle>
            <a:lvl1pPr algn="r">
              <a:buNone/>
              <a:defRPr sz="4800" b="1" cap="none" baseline="0">
                <a:effectLst>
                  <a:outerShdw blurRad="31750" dist="25400" dir="5400000" algn="tl" rotWithShape="0">
                    <a:srgbClr val="000000">
                      <a:alpha val="25000"/>
                    </a:srgbClr>
                  </a:outerShdw>
                </a:effectLst>
              </a:defRPr>
            </a:lvl1pPr>
            <a:extLst/>
          </a:lstStyle>
          <a:p>
            <a:r>
              <a:rPr lang="en-US"/>
              <a:t>Click to edit Master title style</a:t>
            </a:r>
          </a:p>
        </p:txBody>
      </p:sp>
      <p:sp>
        <p:nvSpPr>
          <p:cNvPr id="3" name="Text Placeholder 2"/>
          <p:cNvSpPr>
            <a:spLocks noGrp="1"/>
          </p:cNvSpPr>
          <p:nvPr>
            <p:ph type="body" idx="1"/>
          </p:nvPr>
        </p:nvSpPr>
        <p:spPr>
          <a:xfrm>
            <a:off x="5230284" y="2931712"/>
            <a:ext cx="6096000" cy="1454888"/>
          </a:xfrm>
        </p:spPr>
        <p:txBody>
          <a:bodyPr/>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a:t>Click to edit Master text styles</a:t>
            </a:r>
          </a:p>
        </p:txBody>
      </p:sp>
      <p:sp>
        <p:nvSpPr>
          <p:cNvPr id="6" name="Date Placeholder 3"/>
          <p:cNvSpPr>
            <a:spLocks noGrp="1"/>
          </p:cNvSpPr>
          <p:nvPr>
            <p:ph type="dt" sz="half" idx="10"/>
          </p:nvPr>
        </p:nvSpPr>
        <p:spPr/>
        <p:txBody>
          <a:bodyPr/>
          <a:lstStyle>
            <a:lvl1pPr>
              <a:defRPr/>
            </a:lvl1pPr>
            <a:extLst/>
          </a:lstStyle>
          <a:p>
            <a:pPr>
              <a:defRPr/>
            </a:pPr>
            <a:fld id="{5989BE40-AF24-4316-9778-6B65A0B1AC3F}" type="datetimeFigureOut">
              <a:rPr lang="en-US"/>
              <a:pPr>
                <a:defRPr/>
              </a:pPr>
              <a:t>2/2/2024</a:t>
            </a:fld>
            <a:endParaRPr lang="en-US"/>
          </a:p>
        </p:txBody>
      </p:sp>
      <p:sp>
        <p:nvSpPr>
          <p:cNvPr id="7" name="Footer Placeholder 4"/>
          <p:cNvSpPr>
            <a:spLocks noGrp="1"/>
          </p:cNvSpPr>
          <p:nvPr>
            <p:ph type="ftr" sz="quarter" idx="11"/>
          </p:nvPr>
        </p:nvSpPr>
        <p:spPr/>
        <p:txBody>
          <a:bodyPr/>
          <a:lstStyle>
            <a:lvl1pPr>
              <a:defRPr/>
            </a:lvl1pPr>
            <a:extLst/>
          </a:lstStyle>
          <a:p>
            <a:pPr>
              <a:defRPr/>
            </a:pPr>
            <a:endParaRPr lang="en-US"/>
          </a:p>
        </p:txBody>
      </p:sp>
      <p:sp>
        <p:nvSpPr>
          <p:cNvPr id="8" name="Slide Number Placeholder 5"/>
          <p:cNvSpPr>
            <a:spLocks noGrp="1"/>
          </p:cNvSpPr>
          <p:nvPr>
            <p:ph type="sldNum" sz="quarter" idx="12"/>
          </p:nvPr>
        </p:nvSpPr>
        <p:spPr/>
        <p:txBody>
          <a:bodyPr/>
          <a:lstStyle>
            <a:lvl1pPr>
              <a:defRPr/>
            </a:lvl1pPr>
            <a:extLst/>
          </a:lstStyle>
          <a:p>
            <a:pPr>
              <a:defRPr/>
            </a:pPr>
            <a:fld id="{4B7DDAB8-9470-437B-BDC9-FDFB623989CB}" type="slidenum">
              <a:rPr lang="en-US"/>
              <a:pPr>
                <a:defRPr/>
              </a:pPr>
              <a:t>‹#›</a:t>
            </a:fld>
            <a:endParaRPr lang="en-US"/>
          </a:p>
        </p:txBody>
      </p:sp>
    </p:spTree>
    <p:extLst>
      <p:ext uri="{BB962C8B-B14F-4D97-AF65-F5344CB8AC3E}">
        <p14:creationId xmlns:p14="http://schemas.microsoft.com/office/powerpoint/2010/main" val="2939847522"/>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81329"/>
            <a:ext cx="5384800" cy="4525963"/>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81329"/>
            <a:ext cx="5384800" cy="4525963"/>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p:cNvSpPr>
            <a:spLocks noGrp="1"/>
          </p:cNvSpPr>
          <p:nvPr>
            <p:ph type="title"/>
          </p:nvPr>
        </p:nvSpPr>
        <p:spPr/>
        <p:txBody>
          <a:bodyPr rtlCol="0"/>
          <a:lstStyle/>
          <a:p>
            <a:r>
              <a:rPr lang="en-US"/>
              <a:t>Click to edit Master title style</a:t>
            </a:r>
          </a:p>
        </p:txBody>
      </p:sp>
      <p:sp>
        <p:nvSpPr>
          <p:cNvPr id="5" name="Date Placeholder 4"/>
          <p:cNvSpPr>
            <a:spLocks noGrp="1"/>
          </p:cNvSpPr>
          <p:nvPr>
            <p:ph type="dt" sz="half" idx="10"/>
          </p:nvPr>
        </p:nvSpPr>
        <p:spPr/>
        <p:txBody>
          <a:bodyPr/>
          <a:lstStyle>
            <a:lvl1pPr>
              <a:defRPr/>
            </a:lvl1pPr>
            <a:extLst/>
          </a:lstStyle>
          <a:p>
            <a:pPr>
              <a:defRPr/>
            </a:pPr>
            <a:fld id="{4FE98002-CFFF-453A-97C6-A7F4D7D82C93}" type="datetimeFigureOut">
              <a:rPr lang="en-US"/>
              <a:pPr>
                <a:defRPr/>
              </a:pPr>
              <a:t>2/2/2024</a:t>
            </a:fld>
            <a:endParaRPr lang="en-US"/>
          </a:p>
        </p:txBody>
      </p:sp>
      <p:sp>
        <p:nvSpPr>
          <p:cNvPr id="6" name="Footer Placeholder 5"/>
          <p:cNvSpPr>
            <a:spLocks noGrp="1"/>
          </p:cNvSpPr>
          <p:nvPr>
            <p:ph type="ftr" sz="quarter" idx="11"/>
          </p:nvPr>
        </p:nvSpPr>
        <p:spPr/>
        <p:txBody>
          <a:bodyPr/>
          <a:lstStyle>
            <a:lvl1pPr>
              <a:defRPr/>
            </a:lvl1pPr>
            <a:extLst/>
          </a:lstStyle>
          <a:p>
            <a:pPr>
              <a:defRPr/>
            </a:pPr>
            <a:endParaRPr lang="en-US"/>
          </a:p>
        </p:txBody>
      </p:sp>
      <p:sp>
        <p:nvSpPr>
          <p:cNvPr id="7" name="Slide Number Placeholder 6"/>
          <p:cNvSpPr>
            <a:spLocks noGrp="1"/>
          </p:cNvSpPr>
          <p:nvPr>
            <p:ph type="sldNum" sz="quarter" idx="12"/>
          </p:nvPr>
        </p:nvSpPr>
        <p:spPr/>
        <p:txBody>
          <a:bodyPr/>
          <a:lstStyle>
            <a:lvl1pPr>
              <a:defRPr/>
            </a:lvl1pPr>
            <a:extLst/>
          </a:lstStyle>
          <a:p>
            <a:pPr>
              <a:defRPr/>
            </a:pPr>
            <a:fld id="{354C7A5B-9C20-4168-8043-E2D6594326D5}" type="slidenum">
              <a:rPr lang="en-US"/>
              <a:pPr>
                <a:defRPr/>
              </a:pPr>
              <a:t>‹#›</a:t>
            </a:fld>
            <a:endParaRPr lang="en-US"/>
          </a:p>
        </p:txBody>
      </p:sp>
    </p:spTree>
    <p:extLst>
      <p:ext uri="{BB962C8B-B14F-4D97-AF65-F5344CB8AC3E}">
        <p14:creationId xmlns:p14="http://schemas.microsoft.com/office/powerpoint/2010/main" val="315170286"/>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lstStyle>
            <a:lvl1pPr>
              <a:defRPr/>
            </a:lvl1pPr>
            <a:extLst/>
          </a:lstStyle>
          <a:p>
            <a:r>
              <a:rPr lang="en-US"/>
              <a:t>Click to edit Master title style</a:t>
            </a:r>
          </a:p>
        </p:txBody>
      </p:sp>
      <p:sp>
        <p:nvSpPr>
          <p:cNvPr id="3" name="Text Placeholder 2"/>
          <p:cNvSpPr>
            <a:spLocks noGrp="1"/>
          </p:cNvSpPr>
          <p:nvPr>
            <p:ph type="body" idx="1"/>
          </p:nvPr>
        </p:nvSpPr>
        <p:spPr>
          <a:xfrm>
            <a:off x="609600" y="5410200"/>
            <a:ext cx="5386917"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4" name="Text Placeholder 3"/>
          <p:cNvSpPr>
            <a:spLocks noGrp="1"/>
          </p:cNvSpPr>
          <p:nvPr>
            <p:ph type="body" sz="half" idx="3"/>
          </p:nvPr>
        </p:nvSpPr>
        <p:spPr>
          <a:xfrm>
            <a:off x="6193369" y="5410200"/>
            <a:ext cx="5389033"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5" name="Content Placeholder 4"/>
          <p:cNvSpPr>
            <a:spLocks noGrp="1"/>
          </p:cNvSpPr>
          <p:nvPr>
            <p:ph sz="quarter" idx="2"/>
          </p:nvPr>
        </p:nvSpPr>
        <p:spPr>
          <a:xfrm>
            <a:off x="609600" y="1444295"/>
            <a:ext cx="5386917"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3368" y="1444295"/>
            <a:ext cx="5389033"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extLst/>
          </a:lstStyle>
          <a:p>
            <a:pPr>
              <a:defRPr/>
            </a:pPr>
            <a:fld id="{39E19FBF-46F5-480A-ADA5-503201C27ACF}" type="datetimeFigureOut">
              <a:rPr lang="en-US"/>
              <a:pPr>
                <a:defRPr/>
              </a:pPr>
              <a:t>2/2/2024</a:t>
            </a:fld>
            <a:endParaRPr lang="en-US"/>
          </a:p>
        </p:txBody>
      </p:sp>
      <p:sp>
        <p:nvSpPr>
          <p:cNvPr id="8" name="Footer Placeholder 7"/>
          <p:cNvSpPr>
            <a:spLocks noGrp="1"/>
          </p:cNvSpPr>
          <p:nvPr>
            <p:ph type="ftr" sz="quarter" idx="11"/>
          </p:nvPr>
        </p:nvSpPr>
        <p:spPr/>
        <p:txBody>
          <a:bodyPr/>
          <a:lstStyle>
            <a:lvl1pPr>
              <a:defRPr/>
            </a:lvl1pPr>
            <a:extLst/>
          </a:lstStyle>
          <a:p>
            <a:pPr>
              <a:defRPr/>
            </a:pPr>
            <a:endParaRPr lang="en-US"/>
          </a:p>
        </p:txBody>
      </p:sp>
      <p:sp>
        <p:nvSpPr>
          <p:cNvPr id="9" name="Slide Number Placeholder 8"/>
          <p:cNvSpPr>
            <a:spLocks noGrp="1"/>
          </p:cNvSpPr>
          <p:nvPr>
            <p:ph type="sldNum" sz="quarter" idx="12"/>
          </p:nvPr>
        </p:nvSpPr>
        <p:spPr/>
        <p:txBody>
          <a:bodyPr/>
          <a:lstStyle>
            <a:lvl1pPr>
              <a:defRPr/>
            </a:lvl1pPr>
            <a:extLst/>
          </a:lstStyle>
          <a:p>
            <a:pPr>
              <a:defRPr/>
            </a:pPr>
            <a:fld id="{BE8C8085-9C89-4DFB-93C9-4A06235EFFDC}" type="slidenum">
              <a:rPr lang="en-US"/>
              <a:pPr>
                <a:defRPr/>
              </a:pPr>
              <a:t>‹#›</a:t>
            </a:fld>
            <a:endParaRPr lang="en-US"/>
          </a:p>
        </p:txBody>
      </p:sp>
    </p:spTree>
    <p:extLst>
      <p:ext uri="{BB962C8B-B14F-4D97-AF65-F5344CB8AC3E}">
        <p14:creationId xmlns:p14="http://schemas.microsoft.com/office/powerpoint/2010/main" val="3606705810"/>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6" name="Title 5"/>
          <p:cNvSpPr>
            <a:spLocks noGrp="1"/>
          </p:cNvSpPr>
          <p:nvPr>
            <p:ph type="title"/>
          </p:nvPr>
        </p:nvSpPr>
        <p:spPr/>
        <p:txBody>
          <a:bodyPr rtlCol="0"/>
          <a:lstStyle/>
          <a:p>
            <a:r>
              <a:rPr lang="en-US"/>
              <a:t>Click to edit Master title style</a:t>
            </a:r>
          </a:p>
        </p:txBody>
      </p:sp>
      <p:sp>
        <p:nvSpPr>
          <p:cNvPr id="3" name="Date Placeholder 2"/>
          <p:cNvSpPr>
            <a:spLocks noGrp="1"/>
          </p:cNvSpPr>
          <p:nvPr>
            <p:ph type="dt" sz="half" idx="10"/>
          </p:nvPr>
        </p:nvSpPr>
        <p:spPr/>
        <p:txBody>
          <a:bodyPr/>
          <a:lstStyle>
            <a:lvl1pPr>
              <a:defRPr/>
            </a:lvl1pPr>
            <a:extLst/>
          </a:lstStyle>
          <a:p>
            <a:pPr>
              <a:defRPr/>
            </a:pPr>
            <a:fld id="{5CEDEBD7-0A60-441F-B308-AEB13D7AF9CC}" type="datetimeFigureOut">
              <a:rPr lang="en-US"/>
              <a:pPr>
                <a:defRPr/>
              </a:pPr>
              <a:t>2/2/2024</a:t>
            </a:fld>
            <a:endParaRPr lang="en-US"/>
          </a:p>
        </p:txBody>
      </p:sp>
      <p:sp>
        <p:nvSpPr>
          <p:cNvPr id="4" name="Footer Placeholder 3"/>
          <p:cNvSpPr>
            <a:spLocks noGrp="1"/>
          </p:cNvSpPr>
          <p:nvPr>
            <p:ph type="ftr" sz="quarter" idx="11"/>
          </p:nvPr>
        </p:nvSpPr>
        <p:spPr/>
        <p:txBody>
          <a:bodyPr/>
          <a:lstStyle>
            <a:lvl1pPr>
              <a:defRPr/>
            </a:lvl1pPr>
            <a:extLst/>
          </a:lstStyle>
          <a:p>
            <a:pPr>
              <a:defRPr/>
            </a:pPr>
            <a:endParaRPr lang="en-US"/>
          </a:p>
        </p:txBody>
      </p:sp>
      <p:sp>
        <p:nvSpPr>
          <p:cNvPr id="5" name="Slide Number Placeholder 4"/>
          <p:cNvSpPr>
            <a:spLocks noGrp="1"/>
          </p:cNvSpPr>
          <p:nvPr>
            <p:ph type="sldNum" sz="quarter" idx="12"/>
          </p:nvPr>
        </p:nvSpPr>
        <p:spPr/>
        <p:txBody>
          <a:bodyPr/>
          <a:lstStyle>
            <a:lvl1pPr>
              <a:defRPr/>
            </a:lvl1pPr>
            <a:extLst/>
          </a:lstStyle>
          <a:p>
            <a:pPr>
              <a:defRPr/>
            </a:pPr>
            <a:fld id="{F6867728-CC77-433B-B4E3-8777CCADC59D}" type="slidenum">
              <a:rPr lang="en-US"/>
              <a:pPr>
                <a:defRPr/>
              </a:pPr>
              <a:t>‹#›</a:t>
            </a:fld>
            <a:endParaRPr lang="en-US"/>
          </a:p>
        </p:txBody>
      </p:sp>
    </p:spTree>
    <p:extLst>
      <p:ext uri="{BB962C8B-B14F-4D97-AF65-F5344CB8AC3E}">
        <p14:creationId xmlns:p14="http://schemas.microsoft.com/office/powerpoint/2010/main" val="2960350083"/>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457200">
              <a:defRPr>
                <a:solidFill>
                  <a:schemeClr val="tx1"/>
                </a:solidFill>
              </a:defRPr>
            </a:lvl1pPr>
            <a:extLst/>
          </a:lstStyle>
          <a:p>
            <a:pPr>
              <a:defRPr/>
            </a:pPr>
            <a:fld id="{B16EE558-9855-4179-A9F9-4BF411FAC495}" type="datetimeFigureOut">
              <a:rPr lang="en-US"/>
              <a:pPr>
                <a:defRPr/>
              </a:pPr>
              <a:t>2/2/2024</a:t>
            </a:fld>
            <a:endParaRPr lang="en-US" dirty="0"/>
          </a:p>
        </p:txBody>
      </p:sp>
      <p:sp>
        <p:nvSpPr>
          <p:cNvPr id="3" name="Footer Placeholder 2"/>
          <p:cNvSpPr>
            <a:spLocks noGrp="1"/>
          </p:cNvSpPr>
          <p:nvPr>
            <p:ph type="ftr" sz="quarter" idx="11"/>
          </p:nvPr>
        </p:nvSpPr>
        <p:spPr/>
        <p:txBody>
          <a:bodyPr/>
          <a:lstStyle>
            <a:lvl1pPr defTabSz="457200">
              <a:defRPr>
                <a:solidFill>
                  <a:schemeClr val="tx1"/>
                </a:solidFill>
              </a:defRPr>
            </a:lvl1pPr>
            <a:extLst/>
          </a:lstStyle>
          <a:p>
            <a:pPr>
              <a:defRPr/>
            </a:pPr>
            <a:endParaRPr lang="en-US"/>
          </a:p>
        </p:txBody>
      </p:sp>
      <p:sp>
        <p:nvSpPr>
          <p:cNvPr id="4" name="Slide Number Placeholder 3"/>
          <p:cNvSpPr>
            <a:spLocks noGrp="1"/>
          </p:cNvSpPr>
          <p:nvPr>
            <p:ph type="sldNum" sz="quarter" idx="12"/>
          </p:nvPr>
        </p:nvSpPr>
        <p:spPr/>
        <p:txBody>
          <a:bodyPr/>
          <a:lstStyle>
            <a:lvl1pPr defTabSz="457200">
              <a:defRPr>
                <a:solidFill>
                  <a:schemeClr val="tx1"/>
                </a:solidFill>
              </a:defRPr>
            </a:lvl1pPr>
            <a:extLst/>
          </a:lstStyle>
          <a:p>
            <a:pPr>
              <a:defRPr/>
            </a:pPr>
            <a:fld id="{5D70C74C-FC26-4769-A0E7-E793EDE733B5}" type="slidenum">
              <a:rPr lang="en-US"/>
              <a:pPr>
                <a:defRPr/>
              </a:pPr>
              <a:t>‹#›</a:t>
            </a:fld>
            <a:endParaRPr lang="en-US" dirty="0"/>
          </a:p>
        </p:txBody>
      </p:sp>
    </p:spTree>
    <p:extLst>
      <p:ext uri="{BB962C8B-B14F-4D97-AF65-F5344CB8AC3E}">
        <p14:creationId xmlns:p14="http://schemas.microsoft.com/office/powerpoint/2010/main" val="25115384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4876800"/>
            <a:ext cx="9975701" cy="457200"/>
          </a:xfrm>
        </p:spPr>
        <p:txBody>
          <a:bodyPr anchor="t">
            <a:noAutofit/>
            <a:sp3d prstMaterial="softEdge">
              <a:bevelT w="0" h="0"/>
            </a:sp3d>
          </a:bodyPr>
          <a:lstStyle>
            <a:lvl1pPr algn="r">
              <a:buNone/>
              <a:defRPr sz="2500" b="0">
                <a:solidFill>
                  <a:schemeClr val="accent1"/>
                </a:solidFill>
                <a:effectLst/>
              </a:defRPr>
            </a:lvl1pPr>
            <a:extLst/>
          </a:lstStyle>
          <a:p>
            <a:r>
              <a:rPr lang="en-US"/>
              <a:t>Click to edit Master title style</a:t>
            </a:r>
          </a:p>
        </p:txBody>
      </p:sp>
      <p:sp>
        <p:nvSpPr>
          <p:cNvPr id="3" name="Text Placeholder 2"/>
          <p:cNvSpPr>
            <a:spLocks noGrp="1"/>
          </p:cNvSpPr>
          <p:nvPr>
            <p:ph type="body" idx="2"/>
          </p:nvPr>
        </p:nvSpPr>
        <p:spPr>
          <a:xfrm>
            <a:off x="5892800" y="5355102"/>
            <a:ext cx="5299456"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a:r>
              <a:rPr lang="en-US"/>
              <a:t>Click to edit Master text styles</a:t>
            </a:r>
          </a:p>
        </p:txBody>
      </p:sp>
      <p:sp>
        <p:nvSpPr>
          <p:cNvPr id="4" name="Content Placeholder 3"/>
          <p:cNvSpPr>
            <a:spLocks noGrp="1"/>
          </p:cNvSpPr>
          <p:nvPr>
            <p:ph sz="half" idx="1"/>
          </p:nvPr>
        </p:nvSpPr>
        <p:spPr>
          <a:xfrm>
            <a:off x="1219200" y="274320"/>
            <a:ext cx="9973056" cy="4572000"/>
          </a:xfrm>
        </p:spPr>
        <p:txBody>
          <a:bodyPr/>
          <a:lstStyle>
            <a:lvl1pPr>
              <a:defRPr sz="3200"/>
            </a:lvl1pPr>
            <a:lvl2pPr>
              <a:defRPr sz="2800"/>
            </a:lvl2pPr>
            <a:lvl3pPr>
              <a:defRPr sz="2400"/>
            </a:lvl3pPr>
            <a:lvl4pPr>
              <a:defRPr sz="2000"/>
            </a:lvl4pPr>
            <a:lvl5pPr>
              <a:defRPr sz="20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extLst/>
          </a:lstStyle>
          <a:p>
            <a:pPr>
              <a:defRPr/>
            </a:pPr>
            <a:fld id="{85140E81-BFD7-482E-91E8-B6436944BDD8}" type="datetimeFigureOut">
              <a:rPr lang="en-US"/>
              <a:pPr>
                <a:defRPr/>
              </a:pPr>
              <a:t>2/2/2024</a:t>
            </a:fld>
            <a:endParaRPr lang="en-US"/>
          </a:p>
        </p:txBody>
      </p:sp>
      <p:sp>
        <p:nvSpPr>
          <p:cNvPr id="6" name="Footer Placeholder 5"/>
          <p:cNvSpPr>
            <a:spLocks noGrp="1"/>
          </p:cNvSpPr>
          <p:nvPr>
            <p:ph type="ftr" sz="quarter" idx="11"/>
          </p:nvPr>
        </p:nvSpPr>
        <p:spPr/>
        <p:txBody>
          <a:bodyPr/>
          <a:lstStyle>
            <a:lvl1pPr>
              <a:defRPr/>
            </a:lvl1pPr>
            <a:extLst/>
          </a:lstStyle>
          <a:p>
            <a:pPr>
              <a:defRPr/>
            </a:pPr>
            <a:endParaRPr lang="en-US"/>
          </a:p>
        </p:txBody>
      </p:sp>
      <p:sp>
        <p:nvSpPr>
          <p:cNvPr id="7" name="Slide Number Placeholder 6"/>
          <p:cNvSpPr>
            <a:spLocks noGrp="1"/>
          </p:cNvSpPr>
          <p:nvPr>
            <p:ph type="sldNum" sz="quarter" idx="12"/>
          </p:nvPr>
        </p:nvSpPr>
        <p:spPr/>
        <p:txBody>
          <a:bodyPr/>
          <a:lstStyle>
            <a:lvl1pPr>
              <a:defRPr/>
            </a:lvl1pPr>
            <a:extLst/>
          </a:lstStyle>
          <a:p>
            <a:pPr>
              <a:defRPr/>
            </a:pPr>
            <a:fld id="{0F58ACF8-2FD1-4B5C-835C-82A43223CE39}" type="slidenum">
              <a:rPr lang="en-US"/>
              <a:pPr>
                <a:defRPr/>
              </a:pPr>
              <a:t>‹#›</a:t>
            </a:fld>
            <a:endParaRPr lang="en-US"/>
          </a:p>
        </p:txBody>
      </p:sp>
    </p:spTree>
    <p:extLst>
      <p:ext uri="{BB962C8B-B14F-4D97-AF65-F5344CB8AC3E}">
        <p14:creationId xmlns:p14="http://schemas.microsoft.com/office/powerpoint/2010/main" val="2965238840"/>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5" name="Freeform 4"/>
          <p:cNvSpPr>
            <a:spLocks/>
          </p:cNvSpPr>
          <p:nvPr/>
        </p:nvSpPr>
        <p:spPr bwMode="auto">
          <a:xfrm>
            <a:off x="666751" y="5945188"/>
            <a:ext cx="6587067"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6" name="Freeform 14"/>
          <p:cNvSpPr>
            <a:spLocks/>
          </p:cNvSpPr>
          <p:nvPr/>
        </p:nvSpPr>
        <p:spPr bwMode="auto">
          <a:xfrm>
            <a:off x="647700" y="5938838"/>
            <a:ext cx="4921251" cy="933450"/>
          </a:xfrm>
          <a:custGeom>
            <a:avLst/>
            <a:gdLst>
              <a:gd name="T0" fmla="*/ 0 w 5591"/>
              <a:gd name="T1" fmla="*/ 0 h 588"/>
              <a:gd name="T2" fmla="*/ 2147483647 w 5591"/>
              <a:gd name="T3" fmla="*/ 0 h 588"/>
              <a:gd name="T4" fmla="*/ 2147483647 w 5591"/>
              <a:gd name="T5" fmla="*/ 1330642500 h 588"/>
              <a:gd name="T6" fmla="*/ 20919056 w 5591"/>
              <a:gd name="T7" fmla="*/ 0 h 588"/>
              <a:gd name="T8" fmla="*/ 0 60000 65536"/>
              <a:gd name="T9" fmla="*/ 0 60000 65536"/>
              <a:gd name="T10" fmla="*/ 0 60000 65536"/>
              <a:gd name="T11" fmla="*/ 0 60000 65536"/>
              <a:gd name="T12" fmla="*/ 0 w 5591"/>
              <a:gd name="T13" fmla="*/ 0 h 588"/>
              <a:gd name="T14" fmla="*/ 5591 w 5591"/>
              <a:gd name="T15" fmla="*/ 588 h 588"/>
            </a:gdLst>
            <a:ahLst/>
            <a:cxnLst>
              <a:cxn ang="T8">
                <a:pos x="T0" y="T1"/>
              </a:cxn>
              <a:cxn ang="T9">
                <a:pos x="T2" y="T3"/>
              </a:cxn>
              <a:cxn ang="T10">
                <a:pos x="T4" y="T5"/>
              </a:cxn>
              <a:cxn ang="T11">
                <a:pos x="T6" y="T7"/>
              </a:cxn>
            </a:cxnLst>
            <a:rect l="T12" t="T13" r="T14" b="T15"/>
            <a:pathLst>
              <a:path w="5591" h="588">
                <a:moveTo>
                  <a:pt x="0" y="0"/>
                </a:moveTo>
                <a:lnTo>
                  <a:pt x="5591" y="585"/>
                </a:lnTo>
                <a:lnTo>
                  <a:pt x="4415" y="588"/>
                </a:lnTo>
                <a:lnTo>
                  <a:pt x="12" y="4"/>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p>
        </p:txBody>
      </p:sp>
      <p:sp>
        <p:nvSpPr>
          <p:cNvPr id="7" name="Right Triangle 6"/>
          <p:cNvSpPr>
            <a:spLocks/>
          </p:cNvSpPr>
          <p:nvPr/>
        </p:nvSpPr>
        <p:spPr bwMode="auto">
          <a:xfrm>
            <a:off x="-8056" y="5791253"/>
            <a:ext cx="4536419" cy="1080868"/>
          </a:xfrm>
          <a:prstGeom prst="rtTriangle">
            <a:avLst/>
          </a:prstGeom>
          <a:blipFill>
            <a:blip r:embed="rId3" cstate="screen">
              <a:alphaModFix amt="50000"/>
              <a:extLst>
                <a:ext uri="{28A0092B-C50C-407E-A947-70E740481C1C}">
                  <a14:useLocalDpi xmlns:a14="http://schemas.microsoft.com/office/drawing/2010/main"/>
                </a:ext>
              </a:extLst>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8" name="Straight Connector 7"/>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Chevron 8"/>
          <p:cNvSpPr/>
          <p:nvPr/>
        </p:nvSpPr>
        <p:spPr>
          <a:xfrm>
            <a:off x="11552768" y="4987925"/>
            <a:ext cx="243417"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en-US"/>
          </a:p>
        </p:txBody>
      </p:sp>
      <p:sp>
        <p:nvSpPr>
          <p:cNvPr id="10" name="Chevron 9"/>
          <p:cNvSpPr/>
          <p:nvPr/>
        </p:nvSpPr>
        <p:spPr>
          <a:xfrm>
            <a:off x="11303001" y="4987925"/>
            <a:ext cx="243417"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en-US"/>
          </a:p>
        </p:txBody>
      </p:sp>
      <p:sp>
        <p:nvSpPr>
          <p:cNvPr id="4" name="Text Placeholder 3"/>
          <p:cNvSpPr>
            <a:spLocks noGrp="1"/>
          </p:cNvSpPr>
          <p:nvPr>
            <p:ph type="body" sz="half" idx="2"/>
          </p:nvPr>
        </p:nvSpPr>
        <p:spPr>
          <a:xfrm>
            <a:off x="1521643" y="5443402"/>
            <a:ext cx="9550400" cy="648232"/>
          </a:xfrm>
          <a:noFill/>
        </p:spPr>
        <p:txBody>
          <a:bodyPr tIns="0"/>
          <a:lstStyle>
            <a:lvl1pPr marL="0" marR="18288" indent="0" algn="r">
              <a:buNone/>
              <a:defRPr sz="1400"/>
            </a:lvl1pPr>
            <a:lvl2pPr>
              <a:defRPr sz="1200"/>
            </a:lvl2pPr>
            <a:lvl3pPr>
              <a:defRPr sz="1000"/>
            </a:lvl3pPr>
            <a:lvl4pPr>
              <a:defRPr sz="900"/>
            </a:lvl4pPr>
            <a:lvl5pPr>
              <a:defRPr sz="900"/>
            </a:lvl5pPr>
            <a:extLst/>
          </a:lstStyle>
          <a:p>
            <a:pPr lvl="0"/>
            <a:r>
              <a:rPr lang="en-US"/>
              <a:t>Click to edit Master text styles</a:t>
            </a:r>
          </a:p>
        </p:txBody>
      </p:sp>
      <p:sp>
        <p:nvSpPr>
          <p:cNvPr id="3" name="Picture Placeholder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normAutofit/>
          </a:bodyPr>
          <a:lstStyle>
            <a:lvl1pPr marL="0" indent="0">
              <a:buNone/>
              <a:defRPr sz="3200"/>
            </a:lvl1pPr>
            <a:extLst/>
          </a:lstStyle>
          <a:p>
            <a:pPr lvl="0"/>
            <a:r>
              <a:rPr lang="en-US" noProof="0"/>
              <a:t>Click icon to add picture</a:t>
            </a:r>
            <a:endParaRPr lang="en-US" noProof="0" dirty="0"/>
          </a:p>
        </p:txBody>
      </p:sp>
      <p:sp>
        <p:nvSpPr>
          <p:cNvPr id="2" name="Title 1"/>
          <p:cNvSpPr>
            <a:spLocks noGrp="1"/>
          </p:cNvSpPr>
          <p:nvPr>
            <p:ph type="title"/>
          </p:nvPr>
        </p:nvSpPr>
        <p:spPr>
          <a:xfrm>
            <a:off x="304800" y="4865122"/>
            <a:ext cx="10767243"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lang="en-US"/>
              <a:t>Click to edit Master title style</a:t>
            </a:r>
          </a:p>
        </p:txBody>
      </p:sp>
      <p:sp>
        <p:nvSpPr>
          <p:cNvPr id="11" name="Date Placeholder 4"/>
          <p:cNvSpPr>
            <a:spLocks noGrp="1"/>
          </p:cNvSpPr>
          <p:nvPr>
            <p:ph type="dt" sz="half" idx="10"/>
          </p:nvPr>
        </p:nvSpPr>
        <p:spPr/>
        <p:txBody>
          <a:bodyPr/>
          <a:lstStyle>
            <a:lvl1pPr>
              <a:defRPr>
                <a:solidFill>
                  <a:srgbClr val="000000"/>
                </a:solidFill>
              </a:defRPr>
            </a:lvl1pPr>
            <a:extLst/>
          </a:lstStyle>
          <a:p>
            <a:pPr>
              <a:defRPr/>
            </a:pPr>
            <a:fld id="{5B76B612-387E-42D3-8F50-66874ED53DFD}" type="datetimeFigureOut">
              <a:rPr lang="en-US"/>
              <a:pPr>
                <a:defRPr/>
              </a:pPr>
              <a:t>2/2/2024</a:t>
            </a:fld>
            <a:endParaRPr lang="en-US"/>
          </a:p>
        </p:txBody>
      </p:sp>
      <p:sp>
        <p:nvSpPr>
          <p:cNvPr id="12" name="Footer Placeholder 5"/>
          <p:cNvSpPr>
            <a:spLocks noGrp="1"/>
          </p:cNvSpPr>
          <p:nvPr>
            <p:ph type="ftr" sz="quarter" idx="11"/>
          </p:nvPr>
        </p:nvSpPr>
        <p:spPr/>
        <p:txBody>
          <a:bodyPr/>
          <a:lstStyle>
            <a:lvl1pPr>
              <a:defRPr>
                <a:solidFill>
                  <a:srgbClr val="000000"/>
                </a:solidFill>
              </a:defRPr>
            </a:lvl1pPr>
            <a:extLst/>
          </a:lstStyle>
          <a:p>
            <a:pPr>
              <a:defRPr/>
            </a:pPr>
            <a:endParaRPr lang="en-US"/>
          </a:p>
        </p:txBody>
      </p:sp>
      <p:sp>
        <p:nvSpPr>
          <p:cNvPr id="13" name="Slide Number Placeholder 6"/>
          <p:cNvSpPr>
            <a:spLocks noGrp="1"/>
          </p:cNvSpPr>
          <p:nvPr>
            <p:ph type="sldNum" sz="quarter" idx="12"/>
          </p:nvPr>
        </p:nvSpPr>
        <p:spPr/>
        <p:txBody>
          <a:bodyPr/>
          <a:lstStyle>
            <a:lvl1pPr>
              <a:defRPr>
                <a:solidFill>
                  <a:srgbClr val="000000"/>
                </a:solidFill>
              </a:defRPr>
            </a:lvl1pPr>
            <a:extLst/>
          </a:lstStyle>
          <a:p>
            <a:pPr>
              <a:defRPr/>
            </a:pPr>
            <a:fld id="{92112192-6F61-4EA1-A213-1C10C86308F0}" type="slidenum">
              <a:rPr lang="en-US"/>
              <a:pPr>
                <a:defRPr/>
              </a:pPr>
              <a:t>‹#›</a:t>
            </a:fld>
            <a:endParaRPr lang="en-US"/>
          </a:p>
        </p:txBody>
      </p:sp>
    </p:spTree>
    <p:extLst>
      <p:ext uri="{BB962C8B-B14F-4D97-AF65-F5344CB8AC3E}">
        <p14:creationId xmlns:p14="http://schemas.microsoft.com/office/powerpoint/2010/main" val="3050610199"/>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Title Placeholder 8"/>
          <p:cNvSpPr>
            <a:spLocks noGrp="1"/>
          </p:cNvSpPr>
          <p:nvPr>
            <p:ph type="title"/>
          </p:nvPr>
        </p:nvSpPr>
        <p:spPr>
          <a:xfrm>
            <a:off x="294217" y="220663"/>
            <a:ext cx="10972800" cy="1143000"/>
          </a:xfrm>
          <a:prstGeom prst="rect">
            <a:avLst/>
          </a:prstGeom>
        </p:spPr>
        <p:txBody>
          <a:bodyPr vert="horz" anchor="ctr">
            <a:normAutofit/>
            <a:scene3d>
              <a:camera prst="orthographicFront"/>
              <a:lightRig rig="soft" dir="t"/>
            </a:scene3d>
            <a:sp3d prstMaterial="softEdge">
              <a:bevelT w="25400" h="25400"/>
            </a:sp3d>
          </a:bodyPr>
          <a:lstStyle/>
          <a:p>
            <a:r>
              <a:rPr lang="en-US" dirty="0"/>
              <a:t>Click to edit Master title style</a:t>
            </a:r>
          </a:p>
        </p:txBody>
      </p:sp>
      <p:sp>
        <p:nvSpPr>
          <p:cNvPr id="1027" name="Text Placeholder 29"/>
          <p:cNvSpPr>
            <a:spLocks noGrp="1"/>
          </p:cNvSpPr>
          <p:nvPr>
            <p:ph type="body" idx="1"/>
          </p:nvPr>
        </p:nvSpPr>
        <p:spPr bwMode="auto">
          <a:xfrm>
            <a:off x="728133" y="128587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p:cNvSpPr>
            <a:spLocks noGrp="1"/>
          </p:cNvSpPr>
          <p:nvPr>
            <p:ph type="dt" sz="half" idx="2"/>
          </p:nvPr>
        </p:nvSpPr>
        <p:spPr>
          <a:xfrm>
            <a:off x="8970433" y="6408739"/>
            <a:ext cx="2559051" cy="365125"/>
          </a:xfrm>
          <a:prstGeom prst="rect">
            <a:avLst/>
          </a:prstGeom>
        </p:spPr>
        <p:txBody>
          <a:bodyPr vert="horz" anchor="b"/>
          <a:lstStyle>
            <a:lvl1pPr algn="l" defTabSz="914400" eaLnBrk="1" fontAlgn="auto" latinLnBrk="0" hangingPunct="1">
              <a:spcBef>
                <a:spcPts val="0"/>
              </a:spcBef>
              <a:spcAft>
                <a:spcPts val="0"/>
              </a:spcAft>
              <a:defRPr kumimoji="0" sz="1000">
                <a:solidFill>
                  <a:srgbClr val="000000"/>
                </a:solidFill>
                <a:latin typeface="+mn-lt"/>
                <a:cs typeface="+mn-cs"/>
              </a:defRPr>
            </a:lvl1pPr>
            <a:extLst/>
          </a:lstStyle>
          <a:p>
            <a:pPr>
              <a:defRPr/>
            </a:pPr>
            <a:fld id="{77D6A3E1-6B0E-45F4-ABCE-CDE73905F8E4}" type="datetimeFigureOut">
              <a:rPr lang="en-US"/>
              <a:pPr>
                <a:defRPr/>
              </a:pPr>
              <a:t>2/2/2024</a:t>
            </a:fld>
            <a:endParaRPr lang="en-US"/>
          </a:p>
        </p:txBody>
      </p:sp>
      <p:sp>
        <p:nvSpPr>
          <p:cNvPr id="22" name="Footer Placeholder 21"/>
          <p:cNvSpPr>
            <a:spLocks noGrp="1"/>
          </p:cNvSpPr>
          <p:nvPr>
            <p:ph type="ftr" sz="quarter" idx="3"/>
          </p:nvPr>
        </p:nvSpPr>
        <p:spPr>
          <a:xfrm>
            <a:off x="5839884" y="6408739"/>
            <a:ext cx="3134783" cy="365125"/>
          </a:xfrm>
          <a:prstGeom prst="rect">
            <a:avLst/>
          </a:prstGeom>
        </p:spPr>
        <p:txBody>
          <a:bodyPr vert="horz" anchor="b"/>
          <a:lstStyle>
            <a:lvl1pPr algn="r" defTabSz="914400" eaLnBrk="1" fontAlgn="auto" latinLnBrk="0" hangingPunct="1">
              <a:spcBef>
                <a:spcPts val="0"/>
              </a:spcBef>
              <a:spcAft>
                <a:spcPts val="0"/>
              </a:spcAft>
              <a:defRPr kumimoji="0" sz="1000">
                <a:solidFill>
                  <a:srgbClr val="000000"/>
                </a:solidFill>
                <a:latin typeface="+mn-lt"/>
                <a:cs typeface="+mn-cs"/>
              </a:defRPr>
            </a:lvl1pPr>
            <a:extLst/>
          </a:lstStyle>
          <a:p>
            <a:pPr>
              <a:defRPr/>
            </a:pPr>
            <a:endParaRPr lang="en-US"/>
          </a:p>
        </p:txBody>
      </p:sp>
      <p:sp>
        <p:nvSpPr>
          <p:cNvPr id="18" name="Slide Number Placeholder 17"/>
          <p:cNvSpPr>
            <a:spLocks noGrp="1"/>
          </p:cNvSpPr>
          <p:nvPr>
            <p:ph type="sldNum" sz="quarter" idx="4"/>
          </p:nvPr>
        </p:nvSpPr>
        <p:spPr>
          <a:xfrm>
            <a:off x="11529484" y="6408739"/>
            <a:ext cx="488949" cy="365125"/>
          </a:xfrm>
          <a:prstGeom prst="rect">
            <a:avLst/>
          </a:prstGeom>
        </p:spPr>
        <p:txBody>
          <a:bodyPr vert="horz" anchor="b"/>
          <a:lstStyle>
            <a:lvl1pPr algn="r" defTabSz="914400" eaLnBrk="1" fontAlgn="auto" latinLnBrk="0" hangingPunct="1">
              <a:spcBef>
                <a:spcPts val="0"/>
              </a:spcBef>
              <a:spcAft>
                <a:spcPts val="0"/>
              </a:spcAft>
              <a:defRPr kumimoji="0" sz="1000" b="0">
                <a:solidFill>
                  <a:srgbClr val="000000"/>
                </a:solidFill>
                <a:latin typeface="+mn-lt"/>
                <a:cs typeface="+mn-cs"/>
              </a:defRPr>
            </a:lvl1pPr>
            <a:extLst/>
          </a:lstStyle>
          <a:p>
            <a:pPr>
              <a:defRPr/>
            </a:pPr>
            <a:fld id="{9B900141-30C0-460C-AE67-F4D52D6D2761}" type="slidenum">
              <a:rPr lang="en-US"/>
              <a:pPr>
                <a:defRPr/>
              </a:pPr>
              <a:t>‹#›</a:t>
            </a:fld>
            <a:endParaRPr lang="en-US"/>
          </a:p>
        </p:txBody>
      </p:sp>
      <p:grpSp>
        <p:nvGrpSpPr>
          <p:cNvPr id="1031" name="Group 1"/>
          <p:cNvGrpSpPr>
            <a:grpSpLocks/>
          </p:cNvGrpSpPr>
          <p:nvPr userDrawn="1"/>
        </p:nvGrpSpPr>
        <p:grpSpPr bwMode="auto">
          <a:xfrm>
            <a:off x="6051551" y="-95250"/>
            <a:ext cx="6157383" cy="1189038"/>
            <a:chOff x="3899211" y="-59945"/>
            <a:chExt cx="5334323" cy="1761693"/>
          </a:xfrm>
        </p:grpSpPr>
        <p:sp>
          <p:nvSpPr>
            <p:cNvPr id="13" name="Freeform 12"/>
            <p:cNvSpPr>
              <a:spLocks/>
            </p:cNvSpPr>
            <p:nvPr/>
          </p:nvSpPr>
          <p:spPr bwMode="auto">
            <a:xfrm rot="10800000">
              <a:off x="3899211" y="-59945"/>
              <a:ext cx="4518313" cy="1477093"/>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1033" name="Freeform 11"/>
            <p:cNvSpPr>
              <a:spLocks/>
            </p:cNvSpPr>
            <p:nvPr/>
          </p:nvSpPr>
          <p:spPr bwMode="auto">
            <a:xfrm rot="10800000">
              <a:off x="4638962" y="-21545"/>
              <a:ext cx="4505038" cy="1687286"/>
            </a:xfrm>
            <a:custGeom>
              <a:avLst/>
              <a:gdLst>
                <a:gd name="T0" fmla="*/ 0 w 5591"/>
                <a:gd name="T1" fmla="*/ 0 h 588"/>
                <a:gd name="T2" fmla="*/ 2147483647 w 5591"/>
                <a:gd name="T3" fmla="*/ 0 h 588"/>
                <a:gd name="T4" fmla="*/ 2147483647 w 5591"/>
                <a:gd name="T5" fmla="*/ 2147483647 h 588"/>
                <a:gd name="T6" fmla="*/ 31164614 w 5591"/>
                <a:gd name="T7" fmla="*/ 0 h 588"/>
                <a:gd name="T8" fmla="*/ 0 60000 65536"/>
                <a:gd name="T9" fmla="*/ 0 60000 65536"/>
                <a:gd name="T10" fmla="*/ 0 60000 65536"/>
                <a:gd name="T11" fmla="*/ 0 60000 65536"/>
                <a:gd name="T12" fmla="*/ 0 w 5591"/>
                <a:gd name="T13" fmla="*/ 0 h 588"/>
                <a:gd name="T14" fmla="*/ 5591 w 5591"/>
                <a:gd name="T15" fmla="*/ 588 h 588"/>
              </a:gdLst>
              <a:ahLst/>
              <a:cxnLst>
                <a:cxn ang="T8">
                  <a:pos x="T0" y="T1"/>
                </a:cxn>
                <a:cxn ang="T9">
                  <a:pos x="T2" y="T3"/>
                </a:cxn>
                <a:cxn ang="T10">
                  <a:pos x="T4" y="T5"/>
                </a:cxn>
                <a:cxn ang="T11">
                  <a:pos x="T6" y="T7"/>
                </a:cxn>
              </a:cxnLst>
              <a:rect l="T12" t="T13" r="T14" b="T15"/>
              <a:pathLst>
                <a:path w="5591" h="588">
                  <a:moveTo>
                    <a:pt x="0" y="0"/>
                  </a:moveTo>
                  <a:lnTo>
                    <a:pt x="5591" y="585"/>
                  </a:lnTo>
                  <a:lnTo>
                    <a:pt x="4415" y="588"/>
                  </a:lnTo>
                  <a:lnTo>
                    <a:pt x="12" y="4"/>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p>
          </p:txBody>
        </p:sp>
        <p:sp>
          <p:nvSpPr>
            <p:cNvPr id="14" name="Right Triangle 13"/>
            <p:cNvSpPr>
              <a:spLocks/>
            </p:cNvSpPr>
            <p:nvPr/>
          </p:nvSpPr>
          <p:spPr bwMode="auto">
            <a:xfrm rot="10800000">
              <a:off x="5057365" y="0"/>
              <a:ext cx="4176169" cy="1701748"/>
            </a:xfrm>
            <a:prstGeom prst="rtTriangle">
              <a:avLst/>
            </a:prstGeom>
            <a:blipFill>
              <a:blip r:embed="rId13" cstate="screen">
                <a:alphaModFix amt="50000"/>
                <a:extLst>
                  <a:ext uri="{28A0092B-C50C-407E-A947-70E740481C1C}">
                    <a14:useLocalDpi xmlns:a14="http://schemas.microsoft.com/office/drawing/2010/main"/>
                  </a:ext>
                </a:extLst>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grpSp>
    </p:spTree>
  </p:cSld>
  <p:clrMap bg1="lt1" tx1="dk1" bg2="lt2" tx2="dk2" accent1="accent1" accent2="accent2" accent3="accent3" accent4="accent4" accent5="accent5" accent6="accent6" hlink="hlink" folHlink="folHlink"/>
  <p:sldLayoutIdLst>
    <p:sldLayoutId id="2147484024" r:id="rId1"/>
    <p:sldLayoutId id="2147484021" r:id="rId2"/>
    <p:sldLayoutId id="2147484025" r:id="rId3"/>
    <p:sldLayoutId id="2147484026" r:id="rId4"/>
    <p:sldLayoutId id="2147484027" r:id="rId5"/>
    <p:sldLayoutId id="2147484028" r:id="rId6"/>
    <p:sldLayoutId id="2147484029" r:id="rId7"/>
    <p:sldLayoutId id="2147484030" r:id="rId8"/>
    <p:sldLayoutId id="2147484031" r:id="rId9"/>
    <p:sldLayoutId id="2147484022" r:id="rId10"/>
    <p:sldLayoutId id="2147484023" r:id="rId11"/>
  </p:sldLayoutIdLst>
  <p:txStyles>
    <p:titleStyle>
      <a:lvl1pPr algn="l" rtl="0" eaLnBrk="0" fontAlgn="base" hangingPunct="0">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chemeClr val="tx2"/>
          </a:solidFill>
          <a:latin typeface="Lucida Sans Unicode" pitchFamily="34" charset="0"/>
        </a:defRPr>
      </a:lvl2pPr>
      <a:lvl3pPr algn="l" rtl="0" eaLnBrk="0" fontAlgn="base" hangingPunct="0">
        <a:spcBef>
          <a:spcPct val="0"/>
        </a:spcBef>
        <a:spcAft>
          <a:spcPct val="0"/>
        </a:spcAft>
        <a:defRPr sz="4100" b="1">
          <a:solidFill>
            <a:schemeClr val="tx2"/>
          </a:solidFill>
          <a:latin typeface="Lucida Sans Unicode" pitchFamily="34" charset="0"/>
        </a:defRPr>
      </a:lvl3pPr>
      <a:lvl4pPr algn="l" rtl="0" eaLnBrk="0" fontAlgn="base" hangingPunct="0">
        <a:spcBef>
          <a:spcPct val="0"/>
        </a:spcBef>
        <a:spcAft>
          <a:spcPct val="0"/>
        </a:spcAft>
        <a:defRPr sz="4100" b="1">
          <a:solidFill>
            <a:schemeClr val="tx2"/>
          </a:solidFill>
          <a:latin typeface="Lucida Sans Unicode" pitchFamily="34" charset="0"/>
        </a:defRPr>
      </a:lvl4pPr>
      <a:lvl5pPr algn="l" rtl="0" eaLnBrk="0" fontAlgn="base" hangingPunct="0">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a:extLst/>
    </p:titleStyle>
    <p:bodyStyle>
      <a:lvl1pPr marL="365125" indent="-255588" algn="l" rtl="0" eaLnBrk="0" fontAlgn="base" hangingPunct="0">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mn-cs"/>
        </a:defRPr>
      </a:lvl1pPr>
      <a:lvl2pPr marL="620713" indent="-228600" algn="l" rtl="0" eaLnBrk="0" fontAlgn="base" hangingPunct="0">
        <a:spcBef>
          <a:spcPts val="325"/>
        </a:spcBef>
        <a:spcAft>
          <a:spcPct val="0"/>
        </a:spcAft>
        <a:buClr>
          <a:schemeClr val="accent1"/>
        </a:buClr>
        <a:buFont typeface="Verdana" pitchFamily="34" charset="0"/>
        <a:buChar char="◦"/>
        <a:defRPr sz="2300" kern="1200">
          <a:solidFill>
            <a:schemeClr val="tx1"/>
          </a:solidFill>
          <a:latin typeface="+mn-lt"/>
          <a:ea typeface="+mn-ea"/>
          <a:cs typeface="+mn-cs"/>
        </a:defRPr>
      </a:lvl2pPr>
      <a:lvl3pPr marL="858838" indent="-228600" algn="l" rtl="0" eaLnBrk="0" fontAlgn="base" hangingPunct="0">
        <a:spcBef>
          <a:spcPts val="350"/>
        </a:spcBef>
        <a:spcAft>
          <a:spcPct val="0"/>
        </a:spcAft>
        <a:buClr>
          <a:schemeClr val="accent2"/>
        </a:buClr>
        <a:buSzPct val="100000"/>
        <a:buFont typeface="Wingdings 2" pitchFamily="18" charset="2"/>
        <a:buChar char=""/>
        <a:defRPr sz="2100" kern="1200">
          <a:solidFill>
            <a:schemeClr val="tx1"/>
          </a:solidFill>
          <a:latin typeface="+mn-lt"/>
          <a:ea typeface="+mn-ea"/>
          <a:cs typeface="+mn-cs"/>
        </a:defRPr>
      </a:lvl3pPr>
      <a:lvl4pPr marL="1143000" indent="-228600" algn="l" rtl="0" eaLnBrk="0" fontAlgn="base" hangingPunct="0">
        <a:spcBef>
          <a:spcPts val="350"/>
        </a:spcBef>
        <a:spcAft>
          <a:spcPct val="0"/>
        </a:spcAft>
        <a:buClr>
          <a:schemeClr val="accent2"/>
        </a:buClr>
        <a:buFont typeface="Wingdings 2" pitchFamily="18" charset="2"/>
        <a:buChar char=""/>
        <a:defRPr sz="1900" kern="1200">
          <a:solidFill>
            <a:schemeClr val="tx1"/>
          </a:solidFill>
          <a:latin typeface="+mn-lt"/>
          <a:ea typeface="+mn-ea"/>
          <a:cs typeface="+mn-cs"/>
        </a:defRPr>
      </a:lvl4pPr>
      <a:lvl5pPr marL="1371600" indent="-228600" algn="l" rtl="0" eaLnBrk="0" fontAlgn="base" hangingPunct="0">
        <a:spcBef>
          <a:spcPts val="350"/>
        </a:spcBef>
        <a:spcAft>
          <a:spcPct val="0"/>
        </a:spcAft>
        <a:buClr>
          <a:schemeClr val="accent2"/>
        </a:buClr>
        <a:buFont typeface="Wingdings 2" pitchFamily="18" charset="2"/>
        <a:buChar char=""/>
        <a:defRPr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Title Placeholder 8"/>
          <p:cNvSpPr>
            <a:spLocks noGrp="1"/>
          </p:cNvSpPr>
          <p:nvPr>
            <p:ph type="title"/>
          </p:nvPr>
        </p:nvSpPr>
        <p:spPr>
          <a:xfrm>
            <a:off x="294217" y="220663"/>
            <a:ext cx="10972800" cy="1143000"/>
          </a:xfrm>
          <a:prstGeom prst="rect">
            <a:avLst/>
          </a:prstGeom>
        </p:spPr>
        <p:txBody>
          <a:bodyPr vert="horz" anchor="ctr">
            <a:normAutofit/>
            <a:scene3d>
              <a:camera prst="orthographicFront"/>
              <a:lightRig rig="soft" dir="t"/>
            </a:scene3d>
            <a:sp3d prstMaterial="softEdge">
              <a:bevelT w="25400" h="25400"/>
            </a:sp3d>
          </a:bodyPr>
          <a:lstStyle/>
          <a:p>
            <a:r>
              <a:rPr lang="en-US" dirty="0"/>
              <a:t>Click to edit Master title style</a:t>
            </a:r>
          </a:p>
        </p:txBody>
      </p:sp>
      <p:sp>
        <p:nvSpPr>
          <p:cNvPr id="1027" name="Text Placeholder 29"/>
          <p:cNvSpPr>
            <a:spLocks noGrp="1"/>
          </p:cNvSpPr>
          <p:nvPr>
            <p:ph type="body" idx="1"/>
          </p:nvPr>
        </p:nvSpPr>
        <p:spPr bwMode="auto">
          <a:xfrm>
            <a:off x="728133" y="128587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p:cNvSpPr>
            <a:spLocks noGrp="1"/>
          </p:cNvSpPr>
          <p:nvPr>
            <p:ph type="dt" sz="half" idx="2"/>
          </p:nvPr>
        </p:nvSpPr>
        <p:spPr>
          <a:xfrm>
            <a:off x="8970433" y="6408739"/>
            <a:ext cx="2559051" cy="365125"/>
          </a:xfrm>
          <a:prstGeom prst="rect">
            <a:avLst/>
          </a:prstGeom>
        </p:spPr>
        <p:txBody>
          <a:bodyPr vert="horz" anchor="b"/>
          <a:lstStyle>
            <a:lvl1pPr algn="l" defTabSz="914400" eaLnBrk="1" fontAlgn="auto" latinLnBrk="0" hangingPunct="1">
              <a:spcBef>
                <a:spcPts val="0"/>
              </a:spcBef>
              <a:spcAft>
                <a:spcPts val="0"/>
              </a:spcAft>
              <a:defRPr kumimoji="0" sz="1000">
                <a:solidFill>
                  <a:srgbClr val="000000"/>
                </a:solidFill>
                <a:latin typeface="+mn-lt"/>
                <a:cs typeface="+mn-cs"/>
              </a:defRPr>
            </a:lvl1pPr>
            <a:extLst/>
          </a:lstStyle>
          <a:p>
            <a:pPr>
              <a:defRPr/>
            </a:pPr>
            <a:fld id="{77D6A3E1-6B0E-45F4-ABCE-CDE73905F8E4}" type="datetimeFigureOut">
              <a:rPr lang="en-US"/>
              <a:pPr>
                <a:defRPr/>
              </a:pPr>
              <a:t>2/2/2024</a:t>
            </a:fld>
            <a:endParaRPr lang="en-US"/>
          </a:p>
        </p:txBody>
      </p:sp>
      <p:sp>
        <p:nvSpPr>
          <p:cNvPr id="22" name="Footer Placeholder 21"/>
          <p:cNvSpPr>
            <a:spLocks noGrp="1"/>
          </p:cNvSpPr>
          <p:nvPr>
            <p:ph type="ftr" sz="quarter" idx="3"/>
          </p:nvPr>
        </p:nvSpPr>
        <p:spPr>
          <a:xfrm>
            <a:off x="5839884" y="6408739"/>
            <a:ext cx="3134783" cy="365125"/>
          </a:xfrm>
          <a:prstGeom prst="rect">
            <a:avLst/>
          </a:prstGeom>
        </p:spPr>
        <p:txBody>
          <a:bodyPr vert="horz" anchor="b"/>
          <a:lstStyle>
            <a:lvl1pPr algn="r" defTabSz="914400" eaLnBrk="1" fontAlgn="auto" latinLnBrk="0" hangingPunct="1">
              <a:spcBef>
                <a:spcPts val="0"/>
              </a:spcBef>
              <a:spcAft>
                <a:spcPts val="0"/>
              </a:spcAft>
              <a:defRPr kumimoji="0" sz="1000">
                <a:solidFill>
                  <a:srgbClr val="000000"/>
                </a:solidFill>
                <a:latin typeface="+mn-lt"/>
                <a:cs typeface="+mn-cs"/>
              </a:defRPr>
            </a:lvl1pPr>
            <a:extLst/>
          </a:lstStyle>
          <a:p>
            <a:pPr>
              <a:defRPr/>
            </a:pPr>
            <a:endParaRPr lang="en-US"/>
          </a:p>
        </p:txBody>
      </p:sp>
      <p:sp>
        <p:nvSpPr>
          <p:cNvPr id="18" name="Slide Number Placeholder 17"/>
          <p:cNvSpPr>
            <a:spLocks noGrp="1"/>
          </p:cNvSpPr>
          <p:nvPr>
            <p:ph type="sldNum" sz="quarter" idx="4"/>
          </p:nvPr>
        </p:nvSpPr>
        <p:spPr>
          <a:xfrm>
            <a:off x="11529484" y="6408739"/>
            <a:ext cx="488949" cy="365125"/>
          </a:xfrm>
          <a:prstGeom prst="rect">
            <a:avLst/>
          </a:prstGeom>
        </p:spPr>
        <p:txBody>
          <a:bodyPr vert="horz" anchor="b"/>
          <a:lstStyle>
            <a:lvl1pPr algn="r" defTabSz="914400" eaLnBrk="1" fontAlgn="auto" latinLnBrk="0" hangingPunct="1">
              <a:spcBef>
                <a:spcPts val="0"/>
              </a:spcBef>
              <a:spcAft>
                <a:spcPts val="0"/>
              </a:spcAft>
              <a:defRPr kumimoji="0" sz="1000" b="0">
                <a:solidFill>
                  <a:srgbClr val="000000"/>
                </a:solidFill>
                <a:latin typeface="+mn-lt"/>
                <a:cs typeface="+mn-cs"/>
              </a:defRPr>
            </a:lvl1pPr>
            <a:extLst/>
          </a:lstStyle>
          <a:p>
            <a:pPr>
              <a:defRPr/>
            </a:pPr>
            <a:fld id="{9B900141-30C0-460C-AE67-F4D52D6D2761}" type="slidenum">
              <a:rPr lang="en-US"/>
              <a:pPr>
                <a:defRPr/>
              </a:pPr>
              <a:t>‹#›</a:t>
            </a:fld>
            <a:endParaRPr lang="en-US"/>
          </a:p>
        </p:txBody>
      </p:sp>
      <p:grpSp>
        <p:nvGrpSpPr>
          <p:cNvPr id="1031" name="Group 1"/>
          <p:cNvGrpSpPr>
            <a:grpSpLocks/>
          </p:cNvGrpSpPr>
          <p:nvPr userDrawn="1"/>
        </p:nvGrpSpPr>
        <p:grpSpPr bwMode="auto">
          <a:xfrm>
            <a:off x="6051551" y="-95250"/>
            <a:ext cx="6157383" cy="1189038"/>
            <a:chOff x="3899211" y="-59945"/>
            <a:chExt cx="5334323" cy="1761693"/>
          </a:xfrm>
        </p:grpSpPr>
        <p:sp>
          <p:nvSpPr>
            <p:cNvPr id="13" name="Freeform 12"/>
            <p:cNvSpPr>
              <a:spLocks/>
            </p:cNvSpPr>
            <p:nvPr/>
          </p:nvSpPr>
          <p:spPr bwMode="auto">
            <a:xfrm rot="10800000">
              <a:off x="3899211" y="-59945"/>
              <a:ext cx="4518313" cy="1477093"/>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defTabSz="457200">
                <a:defRPr/>
              </a:pPr>
              <a:endParaRPr lang="en-US">
                <a:solidFill>
                  <a:srgbClr val="000000"/>
                </a:solidFill>
                <a:cs typeface="Arial" charset="0"/>
              </a:endParaRPr>
            </a:p>
          </p:txBody>
        </p:sp>
        <p:sp>
          <p:nvSpPr>
            <p:cNvPr id="1033" name="Freeform 11"/>
            <p:cNvSpPr>
              <a:spLocks/>
            </p:cNvSpPr>
            <p:nvPr/>
          </p:nvSpPr>
          <p:spPr bwMode="auto">
            <a:xfrm rot="10800000">
              <a:off x="4638962" y="-21545"/>
              <a:ext cx="4505038" cy="1687286"/>
            </a:xfrm>
            <a:custGeom>
              <a:avLst/>
              <a:gdLst>
                <a:gd name="T0" fmla="*/ 0 w 5591"/>
                <a:gd name="T1" fmla="*/ 0 h 588"/>
                <a:gd name="T2" fmla="*/ 2147483647 w 5591"/>
                <a:gd name="T3" fmla="*/ 0 h 588"/>
                <a:gd name="T4" fmla="*/ 2147483647 w 5591"/>
                <a:gd name="T5" fmla="*/ 2147483647 h 588"/>
                <a:gd name="T6" fmla="*/ 31164614 w 5591"/>
                <a:gd name="T7" fmla="*/ 0 h 588"/>
                <a:gd name="T8" fmla="*/ 0 60000 65536"/>
                <a:gd name="T9" fmla="*/ 0 60000 65536"/>
                <a:gd name="T10" fmla="*/ 0 60000 65536"/>
                <a:gd name="T11" fmla="*/ 0 60000 65536"/>
                <a:gd name="T12" fmla="*/ 0 w 5591"/>
                <a:gd name="T13" fmla="*/ 0 h 588"/>
                <a:gd name="T14" fmla="*/ 5591 w 5591"/>
                <a:gd name="T15" fmla="*/ 588 h 588"/>
              </a:gdLst>
              <a:ahLst/>
              <a:cxnLst>
                <a:cxn ang="T8">
                  <a:pos x="T0" y="T1"/>
                </a:cxn>
                <a:cxn ang="T9">
                  <a:pos x="T2" y="T3"/>
                </a:cxn>
                <a:cxn ang="T10">
                  <a:pos x="T4" y="T5"/>
                </a:cxn>
                <a:cxn ang="T11">
                  <a:pos x="T6" y="T7"/>
                </a:cxn>
              </a:cxnLst>
              <a:rect l="T12" t="T13" r="T14" b="T15"/>
              <a:pathLst>
                <a:path w="5591" h="588">
                  <a:moveTo>
                    <a:pt x="0" y="0"/>
                  </a:moveTo>
                  <a:lnTo>
                    <a:pt x="5591" y="585"/>
                  </a:lnTo>
                  <a:lnTo>
                    <a:pt x="4415" y="588"/>
                  </a:lnTo>
                  <a:lnTo>
                    <a:pt x="12" y="4"/>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defTabSz="457200" fontAlgn="base">
                <a:spcBef>
                  <a:spcPct val="0"/>
                </a:spcBef>
                <a:spcAft>
                  <a:spcPct val="0"/>
                </a:spcAft>
              </a:pPr>
              <a:endParaRPr lang="en-US">
                <a:solidFill>
                  <a:srgbClr val="000000"/>
                </a:solidFill>
                <a:cs typeface="Arial" charset="0"/>
              </a:endParaRPr>
            </a:p>
          </p:txBody>
        </p:sp>
        <p:sp>
          <p:nvSpPr>
            <p:cNvPr id="14" name="Right Triangle 13"/>
            <p:cNvSpPr>
              <a:spLocks/>
            </p:cNvSpPr>
            <p:nvPr/>
          </p:nvSpPr>
          <p:spPr bwMode="auto">
            <a:xfrm rot="10800000">
              <a:off x="5057365" y="0"/>
              <a:ext cx="4176169" cy="1701748"/>
            </a:xfrm>
            <a:prstGeom prst="rtTriangle">
              <a:avLst/>
            </a:prstGeom>
            <a:blipFill>
              <a:blip r:embed="rId13" cstate="screen">
                <a:alphaModFix amt="50000"/>
                <a:extLst>
                  <a:ext uri="{28A0092B-C50C-407E-A947-70E740481C1C}">
                    <a14:useLocalDpi xmlns:a14="http://schemas.microsoft.com/office/drawing/2010/main"/>
                  </a:ext>
                </a:extLst>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defTabSz="457200">
                <a:defRPr/>
              </a:pPr>
              <a:endParaRPr lang="en-US">
                <a:solidFill>
                  <a:prstClr val="white"/>
                </a:solidFill>
              </a:endParaRPr>
            </a:p>
          </p:txBody>
        </p:sp>
      </p:grpSp>
    </p:spTree>
    <p:extLst>
      <p:ext uri="{BB962C8B-B14F-4D97-AF65-F5344CB8AC3E}">
        <p14:creationId xmlns:p14="http://schemas.microsoft.com/office/powerpoint/2010/main" val="2209178774"/>
      </p:ext>
    </p:extLst>
  </p:cSld>
  <p:clrMap bg1="lt1" tx1="dk1" bg2="lt2" tx2="dk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 id="2147484038" r:id="rId6"/>
    <p:sldLayoutId id="2147484039" r:id="rId7"/>
    <p:sldLayoutId id="2147484040" r:id="rId8"/>
    <p:sldLayoutId id="2147484041" r:id="rId9"/>
    <p:sldLayoutId id="2147484042" r:id="rId10"/>
    <p:sldLayoutId id="2147484043" r:id="rId11"/>
  </p:sldLayoutIdLst>
  <p:txStyles>
    <p:titleStyle>
      <a:lvl1pPr algn="l" rtl="0" eaLnBrk="0" fontAlgn="base" hangingPunct="0">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chemeClr val="tx2"/>
          </a:solidFill>
          <a:latin typeface="Lucida Sans Unicode" pitchFamily="34" charset="0"/>
        </a:defRPr>
      </a:lvl2pPr>
      <a:lvl3pPr algn="l" rtl="0" eaLnBrk="0" fontAlgn="base" hangingPunct="0">
        <a:spcBef>
          <a:spcPct val="0"/>
        </a:spcBef>
        <a:spcAft>
          <a:spcPct val="0"/>
        </a:spcAft>
        <a:defRPr sz="4100" b="1">
          <a:solidFill>
            <a:schemeClr val="tx2"/>
          </a:solidFill>
          <a:latin typeface="Lucida Sans Unicode" pitchFamily="34" charset="0"/>
        </a:defRPr>
      </a:lvl3pPr>
      <a:lvl4pPr algn="l" rtl="0" eaLnBrk="0" fontAlgn="base" hangingPunct="0">
        <a:spcBef>
          <a:spcPct val="0"/>
        </a:spcBef>
        <a:spcAft>
          <a:spcPct val="0"/>
        </a:spcAft>
        <a:defRPr sz="4100" b="1">
          <a:solidFill>
            <a:schemeClr val="tx2"/>
          </a:solidFill>
          <a:latin typeface="Lucida Sans Unicode" pitchFamily="34" charset="0"/>
        </a:defRPr>
      </a:lvl4pPr>
      <a:lvl5pPr algn="l" rtl="0" eaLnBrk="0" fontAlgn="base" hangingPunct="0">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a:extLst/>
    </p:titleStyle>
    <p:bodyStyle>
      <a:lvl1pPr marL="365125" indent="-255588" algn="l" rtl="0" eaLnBrk="0" fontAlgn="base" hangingPunct="0">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mn-cs"/>
        </a:defRPr>
      </a:lvl1pPr>
      <a:lvl2pPr marL="620713" indent="-228600" algn="l" rtl="0" eaLnBrk="0" fontAlgn="base" hangingPunct="0">
        <a:spcBef>
          <a:spcPts val="325"/>
        </a:spcBef>
        <a:spcAft>
          <a:spcPct val="0"/>
        </a:spcAft>
        <a:buClr>
          <a:schemeClr val="accent1"/>
        </a:buClr>
        <a:buFont typeface="Verdana" pitchFamily="34" charset="0"/>
        <a:buChar char="◦"/>
        <a:defRPr sz="2300" kern="1200">
          <a:solidFill>
            <a:schemeClr val="tx1"/>
          </a:solidFill>
          <a:latin typeface="+mn-lt"/>
          <a:ea typeface="+mn-ea"/>
          <a:cs typeface="+mn-cs"/>
        </a:defRPr>
      </a:lvl2pPr>
      <a:lvl3pPr marL="858838" indent="-228600" algn="l" rtl="0" eaLnBrk="0" fontAlgn="base" hangingPunct="0">
        <a:spcBef>
          <a:spcPts val="350"/>
        </a:spcBef>
        <a:spcAft>
          <a:spcPct val="0"/>
        </a:spcAft>
        <a:buClr>
          <a:schemeClr val="accent2"/>
        </a:buClr>
        <a:buSzPct val="100000"/>
        <a:buFont typeface="Wingdings 2" pitchFamily="18" charset="2"/>
        <a:buChar char=""/>
        <a:defRPr sz="2100" kern="1200">
          <a:solidFill>
            <a:schemeClr val="tx1"/>
          </a:solidFill>
          <a:latin typeface="+mn-lt"/>
          <a:ea typeface="+mn-ea"/>
          <a:cs typeface="+mn-cs"/>
        </a:defRPr>
      </a:lvl3pPr>
      <a:lvl4pPr marL="1143000" indent="-228600" algn="l" rtl="0" eaLnBrk="0" fontAlgn="base" hangingPunct="0">
        <a:spcBef>
          <a:spcPts val="350"/>
        </a:spcBef>
        <a:spcAft>
          <a:spcPct val="0"/>
        </a:spcAft>
        <a:buClr>
          <a:schemeClr val="accent2"/>
        </a:buClr>
        <a:buFont typeface="Wingdings 2" pitchFamily="18" charset="2"/>
        <a:buChar char=""/>
        <a:defRPr sz="1900" kern="1200">
          <a:solidFill>
            <a:schemeClr val="tx1"/>
          </a:solidFill>
          <a:latin typeface="+mn-lt"/>
          <a:ea typeface="+mn-ea"/>
          <a:cs typeface="+mn-cs"/>
        </a:defRPr>
      </a:lvl4pPr>
      <a:lvl5pPr marL="1371600" indent="-228600" algn="l" rtl="0" eaLnBrk="0" fontAlgn="base" hangingPunct="0">
        <a:spcBef>
          <a:spcPts val="350"/>
        </a:spcBef>
        <a:spcAft>
          <a:spcPct val="0"/>
        </a:spcAft>
        <a:buClr>
          <a:schemeClr val="accent2"/>
        </a:buClr>
        <a:buFont typeface="Wingdings 2" pitchFamily="18" charset="2"/>
        <a:buChar char=""/>
        <a:defRPr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5.emf"/><Relationship Id="rId4" Type="http://schemas.openxmlformats.org/officeDocument/2006/relationships/image" Target="../media/image4.tiff"/></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hyperlink" Target="https://www.purdue.edu/agsoftware/mmp/" TargetMode="External"/><Relationship Id="rId5" Type="http://schemas.openxmlformats.org/officeDocument/2006/relationships/hyperlink" Target="http://cnrc.agron.iastate.edu/" TargetMode="External"/><Relationship Id="rId4" Type="http://schemas.openxmlformats.org/officeDocument/2006/relationships/hyperlink" Target="https://extensionpubs.osu.edu/tri-state-fertilizer-recommendations-for-corn-soybean-wheat-and-alfalfa-pdf/"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6.xml"/><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microsoft.com/office/2007/relationships/hdphoto" Target="../media/hdphoto4.wdp"/><Relationship Id="rId5" Type="http://schemas.openxmlformats.org/officeDocument/2006/relationships/image" Target="../media/image20.png"/><Relationship Id="rId4" Type="http://schemas.microsoft.com/office/2007/relationships/hdphoto" Target="../media/hdphoto3.wdp"/></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6.xml"/><Relationship Id="rId4" Type="http://schemas.openxmlformats.org/officeDocument/2006/relationships/image" Target="../media/image16.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microsoft.com/office/2007/relationships/hdphoto" Target="../media/hdphoto5.wdp"/></Relationships>
</file>

<file path=ppt/slides/_rels/slide3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microsoft.com/office/2007/relationships/hdphoto" Target="../media/hdphoto6.wdp"/></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microsoft.com/office/2007/relationships/hdphoto" Target="../media/hdphoto7.wdp"/></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microsoft.com/office/2007/relationships/hdphoto" Target="../media/hdphoto8.wdp"/></Relationships>
</file>

<file path=ppt/slides/_rels/slide4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microsoft.com/office/2007/relationships/hdphoto" Target="../media/hdphoto9.wdp"/></Relationships>
</file>

<file path=ppt/slides/_rels/slide4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microsoft.com/office/2007/relationships/hdphoto" Target="../media/hdphoto10.wdp"/><Relationship Id="rId4" Type="http://schemas.openxmlformats.org/officeDocument/2006/relationships/image" Target="../media/image40.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microsoft.com/office/2007/relationships/hdphoto" Target="../media/hdphoto11.wdp"/><Relationship Id="rId5" Type="http://schemas.openxmlformats.org/officeDocument/2006/relationships/image" Target="../media/image43.png"/><Relationship Id="rId4" Type="http://schemas.openxmlformats.org/officeDocument/2006/relationships/image" Target="../media/image42.wmf"/></Relationships>
</file>

<file path=ppt/slides/_rels/slide5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microsoft.com/office/2007/relationships/hdphoto" Target="../media/hdphoto12.wdp"/></Relationships>
</file>

<file path=ppt/slides/_rels/slide5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microsoft.com/office/2007/relationships/hdphoto" Target="../media/hdphoto13.wdp"/></Relationships>
</file>

<file path=ppt/slides/_rels/slide5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microsoft.com/office/2007/relationships/hdphoto" Target="../media/hdphoto14.wdp"/></Relationships>
</file>

<file path=ppt/slides/_rels/slide5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U_sigtab.eps"/>
          <p:cNvPicPr>
            <a:picLocks noChangeAspect="1"/>
          </p:cNvPicPr>
          <p:nvPr/>
        </p:nvPicPr>
        <p:blipFill rotWithShape="1">
          <a:blip r:embed="rId3" cstate="email">
            <a:extLst>
              <a:ext uri="{28A0092B-C50C-407E-A947-70E740481C1C}">
                <a14:useLocalDpi xmlns:a14="http://schemas.microsoft.com/office/drawing/2010/main"/>
              </a:ext>
            </a:extLst>
          </a:blip>
          <a:srcRect t="-166" b="12554"/>
          <a:stretch/>
        </p:blipFill>
        <p:spPr>
          <a:xfrm>
            <a:off x="9061999" y="6154345"/>
            <a:ext cx="1338584" cy="703655"/>
          </a:xfrm>
          <a:prstGeom prst="rect">
            <a:avLst/>
          </a:prstGeom>
        </p:spPr>
      </p:pic>
      <p:sp>
        <p:nvSpPr>
          <p:cNvPr id="9" name="Date Placeholder 3"/>
          <p:cNvSpPr txBox="1">
            <a:spLocks/>
          </p:cNvSpPr>
          <p:nvPr/>
        </p:nvSpPr>
        <p:spPr>
          <a:xfrm>
            <a:off x="6918315" y="4668762"/>
            <a:ext cx="2133600" cy="668619"/>
          </a:xfrm>
          <a:prstGeom prst="rect">
            <a:avLst/>
          </a:prstGeom>
        </p:spPr>
        <p:txBody>
          <a:bodyPr vert="horz" lIns="91440" tIns="45720" rIns="91440" bIns="45720" rtlCol="0" anchor="t"/>
          <a:lstStyle>
            <a:defPPr>
              <a:defRPr lang="en-US"/>
            </a:defPPr>
            <a:lvl1pPr marL="0" algn="l" defTabSz="457200" rtl="0" eaLnBrk="1" latinLnBrk="0" hangingPunct="1">
              <a:defRPr sz="1200" b="1" i="0" kern="1200">
                <a:solidFill>
                  <a:srgbClr val="A3792C"/>
                </a:solidFill>
                <a:latin typeface="Times"/>
                <a:ea typeface="+mn-ea"/>
                <a:cs typeface="Time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r>
              <a:rPr lang="en-US" sz="1400" dirty="0">
                <a:latin typeface="Arial"/>
                <a:cs typeface="Arial"/>
              </a:rPr>
              <a:t>Presenter</a:t>
            </a:r>
            <a:endParaRPr lang="en-US" sz="1400" b="0" dirty="0">
              <a:latin typeface="Arial"/>
              <a:cs typeface="Arial"/>
            </a:endParaRPr>
          </a:p>
        </p:txBody>
      </p:sp>
      <p:pic>
        <p:nvPicPr>
          <p:cNvPr id="12" name="Picture 11" descr="PurdueExt_templt_banr_CLR.ti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1875"/>
            <a:ext cx="6918315" cy="1060209"/>
          </a:xfrm>
          <a:prstGeom prst="rect">
            <a:avLst/>
          </a:prstGeom>
        </p:spPr>
      </p:pic>
      <p:grpSp>
        <p:nvGrpSpPr>
          <p:cNvPr id="13" name="Group 12"/>
          <p:cNvGrpSpPr/>
          <p:nvPr/>
        </p:nvGrpSpPr>
        <p:grpSpPr>
          <a:xfrm>
            <a:off x="1524001" y="1745674"/>
            <a:ext cx="6246421" cy="2565069"/>
            <a:chOff x="-13512" y="4147563"/>
            <a:chExt cx="6975508" cy="2304038"/>
          </a:xfrm>
        </p:grpSpPr>
        <p:sp>
          <p:nvSpPr>
            <p:cNvPr id="14" name="Rectangle 13"/>
            <p:cNvSpPr/>
            <p:nvPr/>
          </p:nvSpPr>
          <p:spPr>
            <a:xfrm>
              <a:off x="-13511" y="4147563"/>
              <a:ext cx="6975507" cy="2304038"/>
            </a:xfrm>
            <a:prstGeom prst="rect">
              <a:avLst/>
            </a:prstGeom>
            <a:solidFill>
              <a:srgbClr val="D19B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descr="Lines_30blk.pdf"/>
            <p:cNvPicPr>
              <a:picLocks noChangeAspect="1"/>
            </p:cNvPicPr>
            <p:nvPr/>
          </p:nvPicPr>
          <p:blipFill rotWithShape="1">
            <a:blip r:embed="rId5" cstate="email">
              <a:extLst>
                <a:ext uri="{28A0092B-C50C-407E-A947-70E740481C1C}">
                  <a14:useLocalDpi xmlns:a14="http://schemas.microsoft.com/office/drawing/2010/main"/>
                </a:ext>
              </a:extLst>
            </a:blip>
            <a:srcRect l="1525" t="22542" r="22190"/>
            <a:stretch/>
          </p:blipFill>
          <p:spPr>
            <a:xfrm>
              <a:off x="-13512" y="4147563"/>
              <a:ext cx="6975507" cy="2304038"/>
            </a:xfrm>
            <a:prstGeom prst="rect">
              <a:avLst/>
            </a:prstGeom>
          </p:spPr>
        </p:pic>
      </p:grpSp>
      <p:sp>
        <p:nvSpPr>
          <p:cNvPr id="18" name="Title 1"/>
          <p:cNvSpPr txBox="1">
            <a:spLocks/>
          </p:cNvSpPr>
          <p:nvPr/>
        </p:nvSpPr>
        <p:spPr>
          <a:xfrm>
            <a:off x="2334089" y="2024119"/>
            <a:ext cx="6111373"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dirty="0">
              <a:solidFill>
                <a:schemeClr val="bg1"/>
              </a:solidFill>
              <a:latin typeface="Impact"/>
              <a:cs typeface="Impact"/>
            </a:endParaRPr>
          </a:p>
        </p:txBody>
      </p:sp>
      <p:sp>
        <p:nvSpPr>
          <p:cNvPr id="19" name="Title 1"/>
          <p:cNvSpPr txBox="1">
            <a:spLocks/>
          </p:cNvSpPr>
          <p:nvPr/>
        </p:nvSpPr>
        <p:spPr>
          <a:xfrm>
            <a:off x="1749631" y="1750987"/>
            <a:ext cx="669583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en-US" sz="6500" dirty="0">
                <a:solidFill>
                  <a:schemeClr val="tx1">
                    <a:lumMod val="65000"/>
                    <a:lumOff val="35000"/>
                  </a:schemeClr>
                </a:solidFill>
                <a:latin typeface="Impact"/>
                <a:cs typeface="Impact"/>
              </a:rPr>
              <a:t>Fertilizer</a:t>
            </a:r>
          </a:p>
          <a:p>
            <a:pPr algn="l">
              <a:lnSpc>
                <a:spcPct val="80000"/>
              </a:lnSpc>
            </a:pPr>
            <a:r>
              <a:rPr lang="en-US" sz="6500" dirty="0">
                <a:solidFill>
                  <a:schemeClr val="tx1">
                    <a:lumMod val="65000"/>
                    <a:lumOff val="35000"/>
                  </a:schemeClr>
                </a:solidFill>
                <a:latin typeface="Impact"/>
                <a:cs typeface="Impact"/>
              </a:rPr>
              <a:t>Application</a:t>
            </a:r>
          </a:p>
          <a:p>
            <a:pPr algn="l">
              <a:lnSpc>
                <a:spcPct val="80000"/>
              </a:lnSpc>
            </a:pPr>
            <a:r>
              <a:rPr lang="en-US" sz="6500" dirty="0">
                <a:solidFill>
                  <a:schemeClr val="tx1">
                    <a:lumMod val="65000"/>
                    <a:lumOff val="35000"/>
                  </a:schemeClr>
                </a:solidFill>
                <a:latin typeface="Impact"/>
                <a:cs typeface="Impact"/>
              </a:rPr>
              <a:t>Regulations</a:t>
            </a:r>
          </a:p>
        </p:txBody>
      </p:sp>
      <p:sp>
        <p:nvSpPr>
          <p:cNvPr id="20" name="Subtitle 2"/>
          <p:cNvSpPr txBox="1">
            <a:spLocks/>
          </p:cNvSpPr>
          <p:nvPr/>
        </p:nvSpPr>
        <p:spPr>
          <a:xfrm>
            <a:off x="1846411" y="3552920"/>
            <a:ext cx="6502273" cy="51458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dirty="0">
              <a:solidFill>
                <a:schemeClr val="bg1"/>
              </a:solidFill>
              <a:latin typeface="Impact"/>
              <a:cs typeface="Impact"/>
            </a:endParaRPr>
          </a:p>
        </p:txBody>
      </p:sp>
      <p:sp>
        <p:nvSpPr>
          <p:cNvPr id="2" name="TextBox 1">
            <a:extLst>
              <a:ext uri="{FF2B5EF4-FFF2-40B4-BE49-F238E27FC236}">
                <a16:creationId xmlns:a16="http://schemas.microsoft.com/office/drawing/2014/main" id="{0D362FF3-BE79-4C4E-8493-38558FDB21F3}"/>
              </a:ext>
            </a:extLst>
          </p:cNvPr>
          <p:cNvSpPr txBox="1"/>
          <p:nvPr/>
        </p:nvSpPr>
        <p:spPr>
          <a:xfrm>
            <a:off x="1791418" y="5695399"/>
            <a:ext cx="6863137" cy="1292662"/>
          </a:xfrm>
          <a:prstGeom prst="rect">
            <a:avLst/>
          </a:prstGeom>
          <a:noFill/>
        </p:spPr>
        <p:txBody>
          <a:bodyPr wrap="square" rtlCol="0">
            <a:spAutoFit/>
          </a:bodyPr>
          <a:lstStyle/>
          <a:p>
            <a:pPr>
              <a:spcBef>
                <a:spcPts val="0"/>
              </a:spcBef>
              <a:spcAft>
                <a:spcPts val="0"/>
              </a:spcAft>
            </a:pPr>
            <a:r>
              <a:rPr lang="en-US" dirty="0">
                <a:latin typeface="Arial" panose="020B0604020202020204" pitchFamily="34" charset="0"/>
                <a:ea typeface="Calibri" panose="020F0502020204030204" pitchFamily="34" charset="0"/>
              </a:rPr>
              <a:t> </a:t>
            </a:r>
            <a:endParaRPr lang="en-US" dirty="0">
              <a:latin typeface="Calibri" panose="020F0502020204030204" pitchFamily="34" charset="0"/>
              <a:ea typeface="Calibri" panose="020F0502020204030204" pitchFamily="34" charset="0"/>
            </a:endParaRPr>
          </a:p>
          <a:p>
            <a:pPr>
              <a:spcBef>
                <a:spcPts val="0"/>
              </a:spcBef>
              <a:spcAft>
                <a:spcPts val="0"/>
              </a:spcAft>
            </a:pPr>
            <a:r>
              <a:rPr lang="en-US" sz="1400" b="1" dirty="0">
                <a:latin typeface="+mj-lt"/>
                <a:ea typeface="Calibri" panose="020F0502020204030204" pitchFamily="34" charset="0"/>
              </a:rPr>
              <a:t>Revised by: </a:t>
            </a:r>
            <a:r>
              <a:rPr lang="en-US" sz="1400" b="1" i="1" dirty="0">
                <a:latin typeface="+mj-lt"/>
                <a:ea typeface="Calibri" panose="020F0502020204030204" pitchFamily="34" charset="0"/>
              </a:rPr>
              <a:t>Ramona Briggeman</a:t>
            </a:r>
            <a:endParaRPr lang="en-US" sz="1400" dirty="0">
              <a:latin typeface="+mj-lt"/>
              <a:ea typeface="Calibri" panose="020F0502020204030204" pitchFamily="34" charset="0"/>
            </a:endParaRPr>
          </a:p>
          <a:p>
            <a:pPr>
              <a:spcBef>
                <a:spcPts val="0"/>
              </a:spcBef>
              <a:spcAft>
                <a:spcPts val="0"/>
              </a:spcAft>
            </a:pPr>
            <a:r>
              <a:rPr lang="en-US" sz="1400" b="1" dirty="0">
                <a:latin typeface="+mj-lt"/>
                <a:ea typeface="Calibri" panose="020F0502020204030204" pitchFamily="34" charset="0"/>
              </a:rPr>
              <a:t>Fertilizer Control Specialist</a:t>
            </a:r>
            <a:r>
              <a:rPr lang="en-US" sz="1400" dirty="0">
                <a:latin typeface="+mj-lt"/>
                <a:ea typeface="Calibri" panose="020F0502020204030204" pitchFamily="34" charset="0"/>
              </a:rPr>
              <a:t>, </a:t>
            </a:r>
            <a:r>
              <a:rPr lang="en-US" sz="1400" b="1" dirty="0">
                <a:latin typeface="+mj-lt"/>
                <a:ea typeface="Calibri" panose="020F0502020204030204" pitchFamily="34" charset="0"/>
              </a:rPr>
              <a:t>Office of Indiana State Chemist</a:t>
            </a:r>
          </a:p>
          <a:p>
            <a:pPr>
              <a:spcBef>
                <a:spcPts val="0"/>
              </a:spcBef>
              <a:spcAft>
                <a:spcPts val="0"/>
              </a:spcAft>
            </a:pPr>
            <a:r>
              <a:rPr lang="en-US" sz="1400" b="1" dirty="0">
                <a:latin typeface="+mj-lt"/>
                <a:ea typeface="Calibri" panose="020F0502020204030204" pitchFamily="34" charset="0"/>
              </a:rPr>
              <a:t>11-2022</a:t>
            </a:r>
            <a:endParaRPr lang="en-US" sz="1400" dirty="0">
              <a:latin typeface="+mj-lt"/>
              <a:ea typeface="Calibri" panose="020F0502020204030204" pitchFamily="34" charset="0"/>
            </a:endParaRPr>
          </a:p>
          <a:p>
            <a:endParaRPr lang="en-US" dirty="0"/>
          </a:p>
        </p:txBody>
      </p:sp>
    </p:spTree>
    <p:extLst>
      <p:ext uri="{BB962C8B-B14F-4D97-AF65-F5344CB8AC3E}">
        <p14:creationId xmlns:p14="http://schemas.microsoft.com/office/powerpoint/2010/main" val="22988790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4118" y="169283"/>
            <a:ext cx="8243888" cy="2723823"/>
          </a:xfrm>
          <a:prstGeom prst="rect">
            <a:avLst/>
          </a:prstGeom>
          <a:noFill/>
        </p:spPr>
        <p:txBody>
          <a:bodyPr>
            <a:spAutoFit/>
          </a:bodyPr>
          <a:lstStyle/>
          <a:p>
            <a:pPr fontAlgn="auto">
              <a:spcBef>
                <a:spcPts val="0"/>
              </a:spcBef>
              <a:spcAft>
                <a:spcPts val="0"/>
              </a:spcAft>
              <a:defRPr/>
            </a:pPr>
            <a:r>
              <a:rPr lang="en-US" sz="2800" b="1" dirty="0">
                <a:latin typeface="+mn-lt"/>
                <a:cs typeface="+mn-cs"/>
              </a:rPr>
              <a:t>C</a:t>
            </a:r>
            <a:r>
              <a:rPr lang="en-US" sz="3200" b="1" dirty="0">
                <a:latin typeface="+mn-lt"/>
                <a:cs typeface="+mn-cs"/>
              </a:rPr>
              <a:t>ategory 14 Certification</a:t>
            </a:r>
          </a:p>
          <a:p>
            <a:pPr fontAlgn="auto">
              <a:spcBef>
                <a:spcPts val="600"/>
              </a:spcBef>
              <a:spcAft>
                <a:spcPts val="0"/>
              </a:spcAft>
              <a:defRPr/>
            </a:pPr>
            <a:r>
              <a:rPr lang="en-US" sz="2800" b="1" dirty="0">
                <a:latin typeface="+mn-lt"/>
                <a:cs typeface="+mn-cs"/>
              </a:rPr>
              <a:t>Who does it apply to?</a:t>
            </a:r>
          </a:p>
          <a:p>
            <a:pPr fontAlgn="auto">
              <a:spcBef>
                <a:spcPts val="0"/>
              </a:spcBef>
              <a:spcAft>
                <a:spcPts val="0"/>
              </a:spcAft>
              <a:defRPr/>
            </a:pPr>
            <a:endParaRPr lang="en-US" b="1" dirty="0">
              <a:latin typeface="+mn-lt"/>
              <a:cs typeface="+mn-cs"/>
            </a:endParaRPr>
          </a:p>
          <a:p>
            <a:pPr marL="457200" indent="-457200" fontAlgn="auto">
              <a:spcBef>
                <a:spcPts val="0"/>
              </a:spcBef>
              <a:spcAft>
                <a:spcPts val="0"/>
              </a:spcAft>
              <a:buClr>
                <a:schemeClr val="accent1"/>
              </a:buClr>
              <a:buSzPct val="105000"/>
              <a:buFont typeface="Wingdings 3" pitchFamily="18" charset="2"/>
              <a:buChar char=""/>
              <a:defRPr/>
            </a:pPr>
            <a:r>
              <a:rPr lang="en-US" sz="2800" dirty="0">
                <a:latin typeface="+mn-lt"/>
                <a:cs typeface="+mn-cs"/>
              </a:rPr>
              <a:t>For Hire Ag &amp; Transporters (commercial)</a:t>
            </a:r>
          </a:p>
          <a:p>
            <a:pPr marL="457200" indent="-457200" fontAlgn="auto">
              <a:spcBef>
                <a:spcPts val="0"/>
              </a:spcBef>
              <a:spcAft>
                <a:spcPts val="0"/>
              </a:spcAft>
              <a:buClr>
                <a:schemeClr val="accent1"/>
              </a:buClr>
              <a:buSzPct val="105000"/>
              <a:buFont typeface="Wingdings 3" pitchFamily="18" charset="2"/>
              <a:buChar char=""/>
              <a:defRPr/>
            </a:pPr>
            <a:r>
              <a:rPr lang="en-US" sz="2800" dirty="0">
                <a:latin typeface="+mn-lt"/>
                <a:cs typeface="+mn-cs"/>
              </a:rPr>
              <a:t>Users of </a:t>
            </a:r>
            <a:r>
              <a:rPr lang="en-US" sz="3200" dirty="0">
                <a:latin typeface="+mn-lt"/>
                <a:cs typeface="+mn-cs"/>
              </a:rPr>
              <a:t>manure</a:t>
            </a:r>
            <a:r>
              <a:rPr lang="en-US" sz="2800" dirty="0">
                <a:latin typeface="+mn-lt"/>
                <a:cs typeface="+mn-cs"/>
              </a:rPr>
              <a:t> from a Permitted CFO (private)</a:t>
            </a:r>
          </a:p>
        </p:txBody>
      </p:sp>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46666" y="2964236"/>
            <a:ext cx="3308306" cy="2088403"/>
          </a:xfrm>
          <a:prstGeom prst="rect">
            <a:avLst/>
          </a:prstGeom>
          <a:solidFill>
            <a:srgbClr val="FFFFFF">
              <a:shade val="85000"/>
            </a:srgbClr>
          </a:solidFill>
          <a:ln w="50800" cap="sq" cmpd="sng">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26873" y="2888149"/>
            <a:ext cx="3382215" cy="21644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Oval 5"/>
          <p:cNvSpPr/>
          <p:nvPr/>
        </p:nvSpPr>
        <p:spPr>
          <a:xfrm>
            <a:off x="1462567" y="4467086"/>
            <a:ext cx="1541463" cy="457200"/>
          </a:xfrm>
          <a:prstGeom prst="ellipse">
            <a:avLst/>
          </a:prstGeom>
          <a:noFill/>
          <a:ln w="508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n>
                <a:solidFill>
                  <a:srgbClr val="FF0000"/>
                </a:solidFill>
              </a:ln>
              <a:noFill/>
            </a:endParaRPr>
          </a:p>
        </p:txBody>
      </p:sp>
      <p:sp>
        <p:nvSpPr>
          <p:cNvPr id="7" name="Oval 6"/>
          <p:cNvSpPr/>
          <p:nvPr/>
        </p:nvSpPr>
        <p:spPr>
          <a:xfrm>
            <a:off x="2107092" y="3200262"/>
            <a:ext cx="2447925" cy="479425"/>
          </a:xfrm>
          <a:prstGeom prst="ellipse">
            <a:avLst/>
          </a:prstGeom>
          <a:noFill/>
          <a:ln w="508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n>
                <a:solidFill>
                  <a:srgbClr val="FF0000"/>
                </a:solidFill>
              </a:ln>
              <a:noFill/>
            </a:endParaRPr>
          </a:p>
        </p:txBody>
      </p:sp>
      <p:sp>
        <p:nvSpPr>
          <p:cNvPr id="8" name="Oval 7"/>
          <p:cNvSpPr/>
          <p:nvPr/>
        </p:nvSpPr>
        <p:spPr>
          <a:xfrm>
            <a:off x="6740608" y="3205357"/>
            <a:ext cx="2468563" cy="488950"/>
          </a:xfrm>
          <a:prstGeom prst="ellipse">
            <a:avLst/>
          </a:prstGeom>
          <a:noFill/>
          <a:ln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n>
                <a:solidFill>
                  <a:srgbClr val="FF0000"/>
                </a:solidFill>
              </a:ln>
              <a:noFill/>
            </a:endParaRPr>
          </a:p>
        </p:txBody>
      </p:sp>
      <p:sp>
        <p:nvSpPr>
          <p:cNvPr id="9" name="Oval 8"/>
          <p:cNvSpPr/>
          <p:nvPr/>
        </p:nvSpPr>
        <p:spPr>
          <a:xfrm>
            <a:off x="5911933" y="4276920"/>
            <a:ext cx="690563" cy="304800"/>
          </a:xfrm>
          <a:prstGeom prst="ellipse">
            <a:avLst/>
          </a:prstGeom>
          <a:noFill/>
          <a:ln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n>
                <a:solidFill>
                  <a:srgbClr val="FF0000"/>
                </a:solidFill>
              </a:ln>
              <a:noFill/>
            </a:endParaRPr>
          </a:p>
        </p:txBody>
      </p:sp>
      <p:sp>
        <p:nvSpPr>
          <p:cNvPr id="11" name="TextBox 10"/>
          <p:cNvSpPr txBox="1"/>
          <p:nvPr/>
        </p:nvSpPr>
        <p:spPr>
          <a:xfrm>
            <a:off x="2714295" y="5288665"/>
            <a:ext cx="5764685" cy="1200329"/>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a:spcBef>
                <a:spcPts val="1200"/>
              </a:spcBef>
            </a:pPr>
            <a:endParaRPr lang="en-US" dirty="0"/>
          </a:p>
          <a:p>
            <a:pPr>
              <a:spcBef>
                <a:spcPts val="0"/>
              </a:spcBef>
            </a:pPr>
            <a:r>
              <a:rPr lang="en-US" dirty="0"/>
              <a:t>Manure that is custom-applied doesn’t require the grower to be certified, just like RUP and private pesticide applicators.</a:t>
            </a:r>
          </a:p>
        </p:txBody>
      </p:sp>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32C74B0-5768-4E4E-848D-B9BFBF56DBEA}"/>
              </a:ext>
            </a:extLst>
          </p:cNvPr>
          <p:cNvSpPr txBox="1"/>
          <p:nvPr/>
        </p:nvSpPr>
        <p:spPr>
          <a:xfrm>
            <a:off x="0" y="441997"/>
            <a:ext cx="7347382" cy="1938992"/>
          </a:xfrm>
          <a:prstGeom prst="rect">
            <a:avLst/>
          </a:prstGeom>
          <a:noFill/>
        </p:spPr>
        <p:txBody>
          <a:bodyPr wrap="square" rtlCol="0">
            <a:spAutoFit/>
          </a:bodyPr>
          <a:lstStyle/>
          <a:p>
            <a:pPr algn="ctr"/>
            <a:r>
              <a:rPr lang="en-US" sz="4000" b="1" dirty="0"/>
              <a:t>Fertilizer Material Use, </a:t>
            </a:r>
          </a:p>
          <a:p>
            <a:pPr algn="ctr"/>
            <a:r>
              <a:rPr lang="en-US" sz="4000" b="1" dirty="0"/>
              <a:t>Distribution</a:t>
            </a:r>
          </a:p>
          <a:p>
            <a:pPr algn="ctr"/>
            <a:r>
              <a:rPr lang="en-US" sz="4000" b="1" dirty="0"/>
              <a:t>and Record Keeping</a:t>
            </a:r>
          </a:p>
        </p:txBody>
      </p:sp>
      <p:pic>
        <p:nvPicPr>
          <p:cNvPr id="9" name="Picture 8">
            <a:extLst>
              <a:ext uri="{FF2B5EF4-FFF2-40B4-BE49-F238E27FC236}">
                <a16:creationId xmlns:a16="http://schemas.microsoft.com/office/drawing/2014/main" id="{53C121F5-B7A2-4CED-958B-CD10E8ADB81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flipH="1">
            <a:off x="5181020" y="2159250"/>
            <a:ext cx="6635873" cy="4398015"/>
          </a:xfrm>
          <a:prstGeom prst="rect">
            <a:avLst/>
          </a:prstGeom>
          <a:ln>
            <a:noFill/>
          </a:ln>
          <a:effectLst>
            <a:softEdge rad="317500"/>
          </a:effectLst>
        </p:spPr>
      </p:pic>
    </p:spTree>
    <p:extLst>
      <p:ext uri="{BB962C8B-B14F-4D97-AF65-F5344CB8AC3E}">
        <p14:creationId xmlns:p14="http://schemas.microsoft.com/office/powerpoint/2010/main" val="3266031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500"/>
                                  </p:stCondLst>
                                  <p:iterate type="wd">
                                    <p:tmPct val="0"/>
                                  </p:iterate>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par>
                          <p:cTn id="8" fill="hold">
                            <p:stCondLst>
                              <p:cond delay="1000"/>
                            </p:stCondLst>
                            <p:childTnLst>
                              <p:par>
                                <p:cTn id="9" presetID="16" presetClass="emph" presetSubtype="0" fill="hold" grpId="1" nodeType="afterEffect">
                                  <p:stCondLst>
                                    <p:cond delay="0"/>
                                  </p:stCondLst>
                                  <p:iterate type="wd">
                                    <p:tmPct val="4000"/>
                                  </p:iterate>
                                  <p:childTnLst>
                                    <p:set>
                                      <p:cBhvr override="childStyle">
                                        <p:cTn id="10" dur="1000" fill="hold"/>
                                        <p:tgtEl>
                                          <p:spTgt spid="8"/>
                                        </p:tgtEl>
                                        <p:attrNameLst>
                                          <p:attrName>style.color</p:attrName>
                                        </p:attrNameLst>
                                      </p:cBhvr>
                                      <p:to>
                                        <p:clrVal>
                                          <a:srgbClr val="FD4537"/>
                                        </p:clrVal>
                                      </p:to>
                                    </p:set>
                                    <p:set>
                                      <p:cBhvr>
                                        <p:cTn id="11" dur="1000" fill="hold"/>
                                        <p:tgtEl>
                                          <p:spTgt spid="8"/>
                                        </p:tgtEl>
                                        <p:attrNameLst>
                                          <p:attrName>fillcolor</p:attrName>
                                        </p:attrNameLst>
                                      </p:cBhvr>
                                      <p:to>
                                        <p:clrVal>
                                          <a:srgbClr val="FD4537"/>
                                        </p:clrVal>
                                      </p:to>
                                    </p:set>
                                    <p:set>
                                      <p:cBhvr>
                                        <p:cTn id="12" dur="1000" fill="hold"/>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6450" y="496925"/>
            <a:ext cx="9778215" cy="4293483"/>
          </a:xfrm>
          <a:prstGeom prst="rect">
            <a:avLst/>
          </a:prstGeom>
          <a:noFill/>
        </p:spPr>
        <p:txBody>
          <a:bodyPr wrap="square">
            <a:spAutoFit/>
          </a:bodyPr>
          <a:lstStyle/>
          <a:p>
            <a:pPr fontAlgn="auto">
              <a:spcBef>
                <a:spcPts val="0"/>
              </a:spcBef>
              <a:spcAft>
                <a:spcPts val="0"/>
              </a:spcAft>
              <a:defRPr/>
            </a:pPr>
            <a:r>
              <a:rPr lang="en-US" sz="3200" b="1" dirty="0">
                <a:latin typeface="+mn-lt"/>
                <a:cs typeface="+mn-cs"/>
              </a:rPr>
              <a:t>CFO Manure Required Records for Distributor/Seller</a:t>
            </a:r>
            <a:endParaRPr lang="en-US" sz="2400" dirty="0">
              <a:latin typeface="+mn-lt"/>
              <a:cs typeface="+mn-cs"/>
            </a:endParaRPr>
          </a:p>
          <a:p>
            <a:pPr marL="342900" indent="-342900" fontAlgn="auto">
              <a:spcBef>
                <a:spcPts val="600"/>
              </a:spcBef>
              <a:spcAft>
                <a:spcPts val="0"/>
              </a:spcAft>
              <a:buClr>
                <a:schemeClr val="accent1"/>
              </a:buClr>
              <a:buSzPct val="105000"/>
              <a:buFont typeface="Wingdings 3" pitchFamily="18" charset="2"/>
              <a:buChar char=""/>
              <a:defRPr/>
            </a:pPr>
            <a:r>
              <a:rPr lang="en-US" sz="2400" dirty="0">
                <a:latin typeface="+mn-lt"/>
                <a:cs typeface="+mn-cs"/>
              </a:rPr>
              <a:t>Distributor (seller) must have a Distributor License.</a:t>
            </a:r>
          </a:p>
          <a:p>
            <a:pPr marL="342900" indent="-342900" fontAlgn="auto">
              <a:spcBef>
                <a:spcPts val="1200"/>
              </a:spcBef>
              <a:spcAft>
                <a:spcPts val="0"/>
              </a:spcAft>
              <a:buClr>
                <a:schemeClr val="accent1"/>
              </a:buClr>
              <a:buSzPct val="105000"/>
              <a:buFont typeface="Wingdings 3" pitchFamily="18" charset="2"/>
              <a:buChar char=""/>
              <a:defRPr/>
            </a:pPr>
            <a:r>
              <a:rPr lang="en-US" sz="2400" dirty="0">
                <a:latin typeface="+mn-lt"/>
                <a:cs typeface="+mn-cs"/>
              </a:rPr>
              <a:t>Applicator must have Category 14 Certification to obtain manure from IDEM Permitted CFO. </a:t>
            </a:r>
          </a:p>
          <a:p>
            <a:pPr marL="342900" indent="-342900" fontAlgn="auto">
              <a:spcBef>
                <a:spcPts val="1200"/>
              </a:spcBef>
              <a:spcAft>
                <a:spcPts val="0"/>
              </a:spcAft>
              <a:buClr>
                <a:schemeClr val="accent1"/>
              </a:buClr>
              <a:buSzPct val="105000"/>
              <a:buFont typeface="Wingdings 3" pitchFamily="18" charset="2"/>
              <a:buChar char=""/>
              <a:defRPr/>
            </a:pPr>
            <a:r>
              <a:rPr lang="en-US" sz="2400" dirty="0"/>
              <a:t>Record: Name, certification number, amount sold (Tons, gallons), manure analysis (NPK), date.</a:t>
            </a:r>
            <a:r>
              <a:rPr lang="en-US" sz="2400" i="1" dirty="0">
                <a:solidFill>
                  <a:srgbClr val="7030A0"/>
                </a:solidFill>
              </a:rPr>
              <a:t> </a:t>
            </a:r>
            <a:endParaRPr lang="en-US" sz="2400" dirty="0">
              <a:latin typeface="+mn-lt"/>
              <a:cs typeface="+mn-cs"/>
            </a:endParaRPr>
          </a:p>
          <a:p>
            <a:pPr marL="342900" indent="-342900" fontAlgn="auto">
              <a:lnSpc>
                <a:spcPct val="150000"/>
              </a:lnSpc>
              <a:spcBef>
                <a:spcPts val="1200"/>
              </a:spcBef>
              <a:spcAft>
                <a:spcPts val="0"/>
              </a:spcAft>
              <a:buClr>
                <a:schemeClr val="accent1"/>
              </a:buClr>
              <a:buSzPct val="105000"/>
              <a:buFont typeface="Wingdings 3" pitchFamily="18" charset="2"/>
              <a:buChar char=""/>
              <a:defRPr/>
            </a:pPr>
            <a:r>
              <a:rPr lang="en-US" sz="2400" dirty="0">
                <a:latin typeface="+mn-lt"/>
                <a:cs typeface="+mn-cs"/>
              </a:rPr>
              <a:t>Records kept for 2 years. </a:t>
            </a:r>
          </a:p>
          <a:p>
            <a:pPr marL="342900" indent="-342900" fontAlgn="auto">
              <a:spcBef>
                <a:spcPts val="0"/>
              </a:spcBef>
              <a:spcAft>
                <a:spcPts val="0"/>
              </a:spcAft>
              <a:buClr>
                <a:schemeClr val="accent1"/>
              </a:buClr>
              <a:buSzPct val="105000"/>
              <a:buFont typeface="Wingdings 3" pitchFamily="18" charset="2"/>
              <a:buChar char=""/>
              <a:defRPr/>
            </a:pPr>
            <a:endParaRPr lang="en-US" dirty="0">
              <a:latin typeface="+mn-lt"/>
              <a:cs typeface="+mn-cs"/>
            </a:endParaRPr>
          </a:p>
        </p:txBody>
      </p:sp>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78494" y="298247"/>
            <a:ext cx="9659916" cy="6494085"/>
          </a:xfrm>
          <a:prstGeom prst="rect">
            <a:avLst/>
          </a:prstGeom>
          <a:noFill/>
        </p:spPr>
        <p:txBody>
          <a:bodyPr wrap="square">
            <a:spAutoFit/>
          </a:bodyPr>
          <a:lstStyle/>
          <a:p>
            <a:pPr fontAlgn="auto">
              <a:spcBef>
                <a:spcPts val="0"/>
              </a:spcBef>
              <a:spcAft>
                <a:spcPts val="0"/>
              </a:spcAft>
              <a:defRPr/>
            </a:pPr>
            <a:r>
              <a:rPr lang="en-US" sz="3200" b="1" dirty="0">
                <a:latin typeface="+mn-lt"/>
                <a:cs typeface="+mn-cs"/>
              </a:rPr>
              <a:t>Fertilizer Plan</a:t>
            </a:r>
          </a:p>
          <a:p>
            <a:pPr marL="342900" indent="-342900" fontAlgn="auto">
              <a:spcBef>
                <a:spcPts val="0"/>
              </a:spcBef>
              <a:spcAft>
                <a:spcPts val="0"/>
              </a:spcAft>
              <a:buClr>
                <a:schemeClr val="accent1"/>
              </a:buClr>
              <a:buSzPct val="105000"/>
              <a:buFont typeface="Wingdings 3" pitchFamily="18" charset="2"/>
              <a:buChar char=""/>
              <a:defRPr/>
            </a:pPr>
            <a:r>
              <a:rPr lang="en-US" sz="2800" dirty="0">
                <a:latin typeface="+mn-lt"/>
                <a:cs typeface="+mn-cs"/>
              </a:rPr>
              <a:t>Fertilizer Plan required by </a:t>
            </a:r>
            <a:r>
              <a:rPr lang="en-US" sz="2800" b="1" dirty="0">
                <a:latin typeface="+mn-lt"/>
                <a:cs typeface="+mn-cs"/>
              </a:rPr>
              <a:t>ALL</a:t>
            </a:r>
            <a:r>
              <a:rPr lang="en-US" sz="2800" dirty="0">
                <a:latin typeface="+mn-lt"/>
                <a:cs typeface="+mn-cs"/>
              </a:rPr>
              <a:t> growers.</a:t>
            </a:r>
          </a:p>
          <a:p>
            <a:pPr lvl="1" fontAlgn="auto">
              <a:spcBef>
                <a:spcPts val="0"/>
              </a:spcBef>
              <a:spcAft>
                <a:spcPts val="0"/>
              </a:spcAft>
              <a:buClr>
                <a:schemeClr val="accent1"/>
              </a:buClr>
              <a:buSzPct val="105000"/>
              <a:defRPr/>
            </a:pPr>
            <a:r>
              <a:rPr lang="en-US" sz="2800" dirty="0">
                <a:latin typeface="+mn-lt"/>
                <a:cs typeface="+mn-cs"/>
              </a:rPr>
              <a:t>Required for both Manure </a:t>
            </a:r>
            <a:r>
              <a:rPr lang="en-US" sz="2400" dirty="0">
                <a:latin typeface="+mn-lt"/>
                <a:cs typeface="+mn-cs"/>
              </a:rPr>
              <a:t>(organic)</a:t>
            </a:r>
            <a:r>
              <a:rPr lang="en-US" sz="2800" dirty="0">
                <a:latin typeface="+mn-lt"/>
                <a:cs typeface="+mn-cs"/>
              </a:rPr>
              <a:t> and Inorganic Fertilizer applications</a:t>
            </a:r>
          </a:p>
          <a:p>
            <a:pPr marL="342900" indent="-342900" fontAlgn="auto">
              <a:spcBef>
                <a:spcPts val="1200"/>
              </a:spcBef>
              <a:spcAft>
                <a:spcPts val="0"/>
              </a:spcAft>
              <a:buClr>
                <a:schemeClr val="accent1"/>
              </a:buClr>
              <a:buSzPct val="105000"/>
              <a:buFont typeface="Wingdings 3" pitchFamily="18" charset="2"/>
              <a:buChar char=""/>
              <a:defRPr/>
            </a:pPr>
            <a:r>
              <a:rPr lang="en-US" sz="2800" dirty="0">
                <a:latin typeface="+mn-lt"/>
                <a:cs typeface="+mn-cs"/>
              </a:rPr>
              <a:t>The Fertilizer Plan, at a minimum, is a written plan that ties the application of fertilizer to agronomic rates. </a:t>
            </a:r>
          </a:p>
          <a:p>
            <a:pPr marL="342900" indent="-342900" fontAlgn="auto">
              <a:spcBef>
                <a:spcPts val="1200"/>
              </a:spcBef>
              <a:spcAft>
                <a:spcPts val="0"/>
              </a:spcAft>
              <a:buClr>
                <a:schemeClr val="accent1"/>
              </a:buClr>
              <a:buSzPct val="105000"/>
              <a:buFont typeface="Wingdings 3" pitchFamily="18" charset="2"/>
              <a:buChar char=""/>
              <a:defRPr/>
            </a:pPr>
            <a:r>
              <a:rPr lang="en-US" sz="2800" dirty="0">
                <a:latin typeface="+mn-lt"/>
                <a:cs typeface="+mn-cs"/>
              </a:rPr>
              <a:t>Must include how fertilizer rates are determined.</a:t>
            </a:r>
          </a:p>
          <a:p>
            <a:pPr marL="342900" indent="-342900" fontAlgn="auto">
              <a:spcBef>
                <a:spcPts val="1200"/>
              </a:spcBef>
              <a:spcAft>
                <a:spcPts val="0"/>
              </a:spcAft>
              <a:buClr>
                <a:schemeClr val="accent1"/>
              </a:buClr>
              <a:buSzPct val="105000"/>
              <a:buFont typeface="Wingdings 3" pitchFamily="18" charset="2"/>
              <a:buChar char=""/>
              <a:defRPr/>
            </a:pPr>
            <a:r>
              <a:rPr lang="en-US" sz="2800" dirty="0">
                <a:latin typeface="+mn-lt"/>
                <a:cs typeface="+mn-cs"/>
              </a:rPr>
              <a:t>The purpose is that you have thought about 	rates to meet the crop’s needs</a:t>
            </a:r>
            <a:r>
              <a:rPr lang="en-US" sz="2800" i="1" dirty="0">
                <a:solidFill>
                  <a:srgbClr val="7030A0"/>
                </a:solidFill>
                <a:latin typeface="+mn-lt"/>
                <a:cs typeface="+mn-cs"/>
              </a:rPr>
              <a:t>.</a:t>
            </a:r>
          </a:p>
          <a:p>
            <a:pPr lvl="3" fontAlgn="auto">
              <a:spcBef>
                <a:spcPts val="1200"/>
              </a:spcBef>
              <a:spcAft>
                <a:spcPts val="0"/>
              </a:spcAft>
              <a:buClr>
                <a:schemeClr val="accent1"/>
              </a:buClr>
              <a:buSzPct val="105000"/>
              <a:defRPr/>
            </a:pPr>
            <a:r>
              <a:rPr lang="en-US" sz="2800" dirty="0">
                <a:latin typeface="+mn-lt"/>
                <a:cs typeface="+mn-cs"/>
              </a:rPr>
              <a:t> </a:t>
            </a:r>
          </a:p>
          <a:p>
            <a:pPr marL="342900" indent="-342900" fontAlgn="auto">
              <a:spcBef>
                <a:spcPts val="0"/>
              </a:spcBef>
              <a:spcAft>
                <a:spcPts val="0"/>
              </a:spcAft>
              <a:buClr>
                <a:schemeClr val="accent1"/>
              </a:buClr>
              <a:buSzPct val="105000"/>
              <a:buFont typeface="Wingdings 3" pitchFamily="18" charset="2"/>
              <a:buChar char=""/>
              <a:defRPr/>
            </a:pPr>
            <a:endParaRPr lang="en-US" sz="2400" dirty="0">
              <a:latin typeface="+mn-lt"/>
              <a:cs typeface="+mn-cs"/>
            </a:endParaRPr>
          </a:p>
          <a:p>
            <a:pPr fontAlgn="auto">
              <a:spcBef>
                <a:spcPts val="0"/>
              </a:spcBef>
              <a:spcAft>
                <a:spcPts val="0"/>
              </a:spcAft>
              <a:defRPr/>
            </a:pPr>
            <a:endParaRPr lang="en-US" sz="2000" dirty="0">
              <a:latin typeface="+mn-lt"/>
              <a:cs typeface="+mn-cs"/>
            </a:endParaRPr>
          </a:p>
          <a:p>
            <a:pPr fontAlgn="auto">
              <a:spcBef>
                <a:spcPts val="0"/>
              </a:spcBef>
              <a:spcAft>
                <a:spcPts val="0"/>
              </a:spcAft>
              <a:defRPr/>
            </a:pPr>
            <a:endParaRPr lang="en-US" sz="2000" dirty="0">
              <a:latin typeface="+mn-lt"/>
              <a:cs typeface="+mn-cs"/>
            </a:endParaRPr>
          </a:p>
        </p:txBody>
      </p:sp>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B9428-EF85-4450-8163-C6F260FEAFB9}"/>
              </a:ext>
            </a:extLst>
          </p:cNvPr>
          <p:cNvSpPr>
            <a:spLocks noGrp="1"/>
          </p:cNvSpPr>
          <p:nvPr>
            <p:ph type="title"/>
          </p:nvPr>
        </p:nvSpPr>
        <p:spPr/>
        <p:txBody>
          <a:bodyPr/>
          <a:lstStyle/>
          <a:p>
            <a:r>
              <a:rPr lang="en-US" sz="4400" dirty="0">
                <a:solidFill>
                  <a:schemeClr val="tx1"/>
                </a:solidFill>
              </a:rPr>
              <a:t>Agronomic Rates</a:t>
            </a:r>
            <a:endParaRPr lang="en-US" dirty="0"/>
          </a:p>
        </p:txBody>
      </p:sp>
      <p:sp>
        <p:nvSpPr>
          <p:cNvPr id="5" name="Content Placeholder 4">
            <a:extLst>
              <a:ext uri="{FF2B5EF4-FFF2-40B4-BE49-F238E27FC236}">
                <a16:creationId xmlns:a16="http://schemas.microsoft.com/office/drawing/2014/main" id="{19B99350-AC02-4AA6-8EF8-E63E6C1E81A1}"/>
              </a:ext>
            </a:extLst>
          </p:cNvPr>
          <p:cNvSpPr>
            <a:spLocks noGrp="1"/>
          </p:cNvSpPr>
          <p:nvPr>
            <p:ph sz="quarter" idx="2"/>
          </p:nvPr>
        </p:nvSpPr>
        <p:spPr>
          <a:xfrm>
            <a:off x="1078675" y="1416050"/>
            <a:ext cx="4573979" cy="4834586"/>
          </a:xfrm>
        </p:spPr>
        <p:txBody>
          <a:bodyPr/>
          <a:lstStyle/>
          <a:p>
            <a:r>
              <a:rPr lang="en-US" dirty="0"/>
              <a:t>The nutrient content of the fertilizer material to be applied (</a:t>
            </a:r>
            <a:r>
              <a:rPr lang="en-US" dirty="0" err="1"/>
              <a:t>ie</a:t>
            </a:r>
            <a:r>
              <a:rPr lang="en-US" dirty="0"/>
              <a:t> manure analysis).</a:t>
            </a:r>
          </a:p>
          <a:p>
            <a:r>
              <a:rPr lang="en-US" dirty="0"/>
              <a:t>The fertility level of the soil (soil analysis).</a:t>
            </a:r>
          </a:p>
          <a:p>
            <a:r>
              <a:rPr lang="en-US" dirty="0"/>
              <a:t>The nutrient needs of the current or planned crops (crop rotation and yield goals) .</a:t>
            </a:r>
          </a:p>
          <a:p>
            <a:r>
              <a:rPr lang="en-US" dirty="0"/>
              <a:t>The nutrient holding capacity of the soil.</a:t>
            </a:r>
          </a:p>
          <a:p>
            <a:endParaRPr lang="en-US" dirty="0"/>
          </a:p>
        </p:txBody>
      </p:sp>
      <p:sp>
        <p:nvSpPr>
          <p:cNvPr id="6" name="Content Placeholder 5">
            <a:extLst>
              <a:ext uri="{FF2B5EF4-FFF2-40B4-BE49-F238E27FC236}">
                <a16:creationId xmlns:a16="http://schemas.microsoft.com/office/drawing/2014/main" id="{EE4AA90B-2FDE-4B4B-A2FF-787D6843EE7F}"/>
              </a:ext>
            </a:extLst>
          </p:cNvPr>
          <p:cNvSpPr>
            <a:spLocks noGrp="1"/>
          </p:cNvSpPr>
          <p:nvPr>
            <p:ph sz="quarter" idx="4"/>
          </p:nvPr>
        </p:nvSpPr>
        <p:spPr>
          <a:xfrm>
            <a:off x="6169026" y="1444294"/>
            <a:ext cx="4573979" cy="4612122"/>
          </a:xfrm>
        </p:spPr>
        <p:txBody>
          <a:bodyPr/>
          <a:lstStyle/>
          <a:p>
            <a:r>
              <a:rPr lang="en-US" dirty="0"/>
              <a:t>Additional sources of nutrients, including legume credits, process wastewater, or biosolids.</a:t>
            </a:r>
          </a:p>
          <a:p>
            <a:r>
              <a:rPr lang="en-US" dirty="0"/>
              <a:t>Reasonable nitrogen losses.</a:t>
            </a:r>
          </a:p>
          <a:p>
            <a:r>
              <a:rPr lang="en-US" dirty="0"/>
              <a:t>Reasonable phosphorus levels</a:t>
            </a:r>
          </a:p>
          <a:p>
            <a:r>
              <a:rPr lang="en-US" dirty="0"/>
              <a:t>Keep records for 2 years.</a:t>
            </a:r>
          </a:p>
          <a:p>
            <a:endParaRPr lang="en-US" dirty="0"/>
          </a:p>
        </p:txBody>
      </p:sp>
    </p:spTree>
    <p:extLst>
      <p:ext uri="{BB962C8B-B14F-4D97-AF65-F5344CB8AC3E}">
        <p14:creationId xmlns:p14="http://schemas.microsoft.com/office/powerpoint/2010/main" val="33908903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orn Nitrogen Rate Calculator.tif"/>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3352" y="118753"/>
            <a:ext cx="58007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extBox 3"/>
          <p:cNvSpPr txBox="1">
            <a:spLocks noChangeArrowheads="1"/>
          </p:cNvSpPr>
          <p:nvPr/>
        </p:nvSpPr>
        <p:spPr bwMode="auto">
          <a:xfrm>
            <a:off x="6860276" y="1294411"/>
            <a:ext cx="5098176"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Lucida Sans Unicode" pitchFamily="34" charset="0"/>
                <a:cs typeface="Arial" charset="0"/>
              </a:defRPr>
            </a:lvl1pPr>
            <a:lvl2pPr marL="742950" indent="-285750" eaLnBrk="0" hangingPunct="0">
              <a:defRPr>
                <a:solidFill>
                  <a:schemeClr val="tx1"/>
                </a:solidFill>
                <a:latin typeface="Lucida Sans Unicode" pitchFamily="34" charset="0"/>
                <a:cs typeface="Arial" charset="0"/>
              </a:defRPr>
            </a:lvl2pPr>
            <a:lvl3pPr marL="1143000" indent="-228600" eaLnBrk="0" hangingPunct="0">
              <a:defRPr>
                <a:solidFill>
                  <a:schemeClr val="tx1"/>
                </a:solidFill>
                <a:latin typeface="Lucida Sans Unicode" pitchFamily="34" charset="0"/>
                <a:cs typeface="Arial" charset="0"/>
              </a:defRPr>
            </a:lvl3pPr>
            <a:lvl4pPr marL="1600200" indent="-228600" eaLnBrk="0" hangingPunct="0">
              <a:defRPr>
                <a:solidFill>
                  <a:schemeClr val="tx1"/>
                </a:solidFill>
                <a:latin typeface="Lucida Sans Unicode" pitchFamily="34" charset="0"/>
                <a:cs typeface="Arial" charset="0"/>
              </a:defRPr>
            </a:lvl4pPr>
            <a:lvl5pPr marL="2057400" indent="-228600" eaLnBrk="0" hangingPunct="0">
              <a:defRPr>
                <a:solidFill>
                  <a:schemeClr val="tx1"/>
                </a:solidFill>
                <a:latin typeface="Lucida Sans Unicode" pitchFamily="34" charset="0"/>
                <a:cs typeface="Arial" charset="0"/>
              </a:defRPr>
            </a:lvl5pPr>
            <a:lvl6pPr marL="2514600" indent="-228600" defTabSz="457200" eaLnBrk="0" fontAlgn="base" hangingPunct="0">
              <a:spcBef>
                <a:spcPct val="0"/>
              </a:spcBef>
              <a:spcAft>
                <a:spcPct val="0"/>
              </a:spcAft>
              <a:defRPr>
                <a:solidFill>
                  <a:schemeClr val="tx1"/>
                </a:solidFill>
                <a:latin typeface="Lucida Sans Unicode" pitchFamily="34" charset="0"/>
                <a:cs typeface="Arial" charset="0"/>
              </a:defRPr>
            </a:lvl6pPr>
            <a:lvl7pPr marL="2971800" indent="-228600" defTabSz="457200" eaLnBrk="0" fontAlgn="base" hangingPunct="0">
              <a:spcBef>
                <a:spcPct val="0"/>
              </a:spcBef>
              <a:spcAft>
                <a:spcPct val="0"/>
              </a:spcAft>
              <a:defRPr>
                <a:solidFill>
                  <a:schemeClr val="tx1"/>
                </a:solidFill>
                <a:latin typeface="Lucida Sans Unicode" pitchFamily="34" charset="0"/>
                <a:cs typeface="Arial" charset="0"/>
              </a:defRPr>
            </a:lvl7pPr>
            <a:lvl8pPr marL="3429000" indent="-228600" defTabSz="457200" eaLnBrk="0" fontAlgn="base" hangingPunct="0">
              <a:spcBef>
                <a:spcPct val="0"/>
              </a:spcBef>
              <a:spcAft>
                <a:spcPct val="0"/>
              </a:spcAft>
              <a:defRPr>
                <a:solidFill>
                  <a:schemeClr val="tx1"/>
                </a:solidFill>
                <a:latin typeface="Lucida Sans Unicode" pitchFamily="34" charset="0"/>
                <a:cs typeface="Arial" charset="0"/>
              </a:defRPr>
            </a:lvl8pPr>
            <a:lvl9pPr marL="3886200" indent="-228600" defTabSz="457200" eaLnBrk="0" fontAlgn="base" hangingPunct="0">
              <a:spcBef>
                <a:spcPct val="0"/>
              </a:spcBef>
              <a:spcAft>
                <a:spcPct val="0"/>
              </a:spcAft>
              <a:defRPr>
                <a:solidFill>
                  <a:schemeClr val="tx1"/>
                </a:solidFill>
                <a:latin typeface="Lucida Sans Unicode" pitchFamily="34" charset="0"/>
                <a:cs typeface="Arial" charset="0"/>
              </a:defRPr>
            </a:lvl9pPr>
          </a:lstStyle>
          <a:p>
            <a:pPr eaLnBrk="1" hangingPunct="1"/>
            <a:r>
              <a:rPr lang="en-US" sz="2400" b="1" dirty="0"/>
              <a:t>Fertilizer Plan Resources</a:t>
            </a:r>
            <a:r>
              <a:rPr lang="en-US" sz="2800" dirty="0"/>
              <a:t>:</a:t>
            </a:r>
            <a:endParaRPr lang="en-US" sz="2000" dirty="0"/>
          </a:p>
          <a:p>
            <a:pPr eaLnBrk="1" hangingPunct="1"/>
            <a:endParaRPr lang="en-US" sz="2000" dirty="0"/>
          </a:p>
          <a:p>
            <a:pPr eaLnBrk="1" hangingPunct="1"/>
            <a:r>
              <a:rPr lang="en-US" sz="2000" dirty="0"/>
              <a:t>Tri-State Fertilizer Recommendations, </a:t>
            </a:r>
          </a:p>
          <a:p>
            <a:pPr eaLnBrk="1" hangingPunct="1"/>
            <a:r>
              <a:rPr lang="en-US" sz="2000" dirty="0">
                <a:hlinkClick r:id="rId4"/>
              </a:rPr>
              <a:t>https://extensionpubs.osu.edu/tri-state-fertilizer-recommendations-for-corn-soybean-wheat-and-alfalfa-pdf/</a:t>
            </a:r>
            <a:endParaRPr lang="en-US" sz="2000" dirty="0"/>
          </a:p>
          <a:p>
            <a:pPr eaLnBrk="1" hangingPunct="1"/>
            <a:endParaRPr lang="en-US" sz="2000" dirty="0"/>
          </a:p>
          <a:p>
            <a:pPr eaLnBrk="1" hangingPunct="1"/>
            <a:r>
              <a:rPr lang="en-US" sz="2000" dirty="0"/>
              <a:t>Agronomist recommendations</a:t>
            </a:r>
          </a:p>
          <a:p>
            <a:pPr eaLnBrk="1" hangingPunct="1"/>
            <a:endParaRPr lang="en-US" sz="2000" dirty="0"/>
          </a:p>
          <a:p>
            <a:pPr eaLnBrk="1" hangingPunct="1"/>
            <a:r>
              <a:rPr lang="en-US" sz="2000" dirty="0"/>
              <a:t>The following websites:</a:t>
            </a:r>
          </a:p>
          <a:p>
            <a:pPr eaLnBrk="1" hangingPunct="1"/>
            <a:r>
              <a:rPr lang="en-US" sz="2000" dirty="0">
                <a:hlinkClick r:id="rId5"/>
              </a:rPr>
              <a:t>http://cnrc.agron.iastate.edu/</a:t>
            </a:r>
            <a:endParaRPr lang="en-US" sz="2000" dirty="0"/>
          </a:p>
          <a:p>
            <a:pPr eaLnBrk="1" hangingPunct="1"/>
            <a:endParaRPr lang="en-US" sz="2000" dirty="0"/>
          </a:p>
          <a:p>
            <a:pPr eaLnBrk="1" hangingPunct="1"/>
            <a:r>
              <a:rPr lang="en-US" sz="2000" dirty="0">
                <a:hlinkClick r:id="rId6"/>
              </a:rPr>
              <a:t>https://www.purdue.edu/agsoftware/mmp</a:t>
            </a:r>
            <a:r>
              <a:rPr lang="en-US" dirty="0">
                <a:hlinkClick r:id="rId6"/>
              </a:rPr>
              <a:t>/</a:t>
            </a:r>
            <a:r>
              <a:rPr lang="en-US" dirty="0"/>
              <a:t>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0B6DD1-A545-4AEC-99D0-041EF246A6CC}"/>
              </a:ext>
            </a:extLst>
          </p:cNvPr>
          <p:cNvPicPr>
            <a:picLocks noChangeAspect="1"/>
          </p:cNvPicPr>
          <p:nvPr/>
        </p:nvPicPr>
        <p:blipFill>
          <a:blip r:embed="rId2"/>
          <a:stretch>
            <a:fillRect/>
          </a:stretch>
        </p:blipFill>
        <p:spPr>
          <a:xfrm>
            <a:off x="1524000" y="2015324"/>
            <a:ext cx="9144000" cy="2827355"/>
          </a:xfrm>
          <a:prstGeom prst="rect">
            <a:avLst/>
          </a:prstGeom>
        </p:spPr>
      </p:pic>
      <p:sp>
        <p:nvSpPr>
          <p:cNvPr id="2" name="Title 1">
            <a:extLst>
              <a:ext uri="{FF2B5EF4-FFF2-40B4-BE49-F238E27FC236}">
                <a16:creationId xmlns:a16="http://schemas.microsoft.com/office/drawing/2014/main" id="{6AE0D3E5-9D84-4565-B614-26862DB6BED7}"/>
              </a:ext>
            </a:extLst>
          </p:cNvPr>
          <p:cNvSpPr>
            <a:spLocks noGrp="1"/>
          </p:cNvSpPr>
          <p:nvPr>
            <p:ph type="title"/>
          </p:nvPr>
        </p:nvSpPr>
        <p:spPr>
          <a:xfrm>
            <a:off x="3489168" y="2774692"/>
            <a:ext cx="3859568" cy="1382007"/>
          </a:xfrm>
        </p:spPr>
        <p:txBody>
          <a:bodyPr>
            <a:normAutofit/>
          </a:bodyPr>
          <a:lstStyle/>
          <a:p>
            <a:r>
              <a:rPr lang="en-US" sz="4950" dirty="0">
                <a:solidFill>
                  <a:schemeClr val="bg1"/>
                </a:solidFill>
                <a:latin typeface="Impact" panose="020B0806030902050204" pitchFamily="34" charset="0"/>
              </a:rPr>
              <a:t>Staging rules</a:t>
            </a:r>
          </a:p>
        </p:txBody>
      </p:sp>
      <p:pic>
        <p:nvPicPr>
          <p:cNvPr id="4" name="Picture 3" descr="Closeup of green plants">
            <a:extLst>
              <a:ext uri="{FF2B5EF4-FFF2-40B4-BE49-F238E27FC236}">
                <a16:creationId xmlns:a16="http://schemas.microsoft.com/office/drawing/2014/main" id="{446FF01F-88CB-4BFB-9E99-0BE0292D471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524000" y="2015324"/>
            <a:ext cx="1424867" cy="2827355"/>
          </a:xfrm>
          <a:prstGeom prst="rect">
            <a:avLst/>
          </a:prstGeom>
        </p:spPr>
      </p:pic>
      <p:pic>
        <p:nvPicPr>
          <p:cNvPr id="5" name="Picture 4" descr="Waves">
            <a:extLst>
              <a:ext uri="{FF2B5EF4-FFF2-40B4-BE49-F238E27FC236}">
                <a16:creationId xmlns:a16="http://schemas.microsoft.com/office/drawing/2014/main" id="{A4D56617-BF04-45E9-8EE6-37ADDF4792E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205978" y="2015324"/>
            <a:ext cx="2462022" cy="2827355"/>
          </a:xfrm>
          <a:prstGeom prst="rect">
            <a:avLst/>
          </a:prstGeom>
        </p:spPr>
      </p:pic>
    </p:spTree>
    <p:extLst>
      <p:ext uri="{BB962C8B-B14F-4D97-AF65-F5344CB8AC3E}">
        <p14:creationId xmlns:p14="http://schemas.microsoft.com/office/powerpoint/2010/main" val="18303288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Box 1"/>
          <p:cNvSpPr txBox="1">
            <a:spLocks noChangeArrowheads="1"/>
          </p:cNvSpPr>
          <p:nvPr/>
        </p:nvSpPr>
        <p:spPr bwMode="auto">
          <a:xfrm>
            <a:off x="838882" y="599520"/>
            <a:ext cx="8459787" cy="4739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Lucida Sans Unicode" pitchFamily="34" charset="0"/>
                <a:cs typeface="Arial" charset="0"/>
              </a:defRPr>
            </a:lvl1pPr>
            <a:lvl2pPr marL="742950" indent="-285750" eaLnBrk="0" hangingPunct="0">
              <a:defRPr>
                <a:solidFill>
                  <a:schemeClr val="tx1"/>
                </a:solidFill>
                <a:latin typeface="Lucida Sans Unicode" pitchFamily="34" charset="0"/>
                <a:cs typeface="Arial" charset="0"/>
              </a:defRPr>
            </a:lvl2pPr>
            <a:lvl3pPr marL="1143000" indent="-228600" eaLnBrk="0" hangingPunct="0">
              <a:defRPr>
                <a:solidFill>
                  <a:schemeClr val="tx1"/>
                </a:solidFill>
                <a:latin typeface="Lucida Sans Unicode" pitchFamily="34" charset="0"/>
                <a:cs typeface="Arial" charset="0"/>
              </a:defRPr>
            </a:lvl3pPr>
            <a:lvl4pPr marL="1600200" indent="-228600" eaLnBrk="0" hangingPunct="0">
              <a:defRPr>
                <a:solidFill>
                  <a:schemeClr val="tx1"/>
                </a:solidFill>
                <a:latin typeface="Lucida Sans Unicode" pitchFamily="34" charset="0"/>
                <a:cs typeface="Arial" charset="0"/>
              </a:defRPr>
            </a:lvl4pPr>
            <a:lvl5pPr marL="2057400" indent="-228600" eaLnBrk="0" hangingPunct="0">
              <a:defRPr>
                <a:solidFill>
                  <a:schemeClr val="tx1"/>
                </a:solidFill>
                <a:latin typeface="Lucida Sans Unicode" pitchFamily="34" charset="0"/>
                <a:cs typeface="Arial" charset="0"/>
              </a:defRPr>
            </a:lvl5pPr>
            <a:lvl6pPr marL="2514600" indent="-228600" defTabSz="457200" eaLnBrk="0" fontAlgn="base" hangingPunct="0">
              <a:spcBef>
                <a:spcPct val="0"/>
              </a:spcBef>
              <a:spcAft>
                <a:spcPct val="0"/>
              </a:spcAft>
              <a:defRPr>
                <a:solidFill>
                  <a:schemeClr val="tx1"/>
                </a:solidFill>
                <a:latin typeface="Lucida Sans Unicode" pitchFamily="34" charset="0"/>
                <a:cs typeface="Arial" charset="0"/>
              </a:defRPr>
            </a:lvl6pPr>
            <a:lvl7pPr marL="2971800" indent="-228600" defTabSz="457200" eaLnBrk="0" fontAlgn="base" hangingPunct="0">
              <a:spcBef>
                <a:spcPct val="0"/>
              </a:spcBef>
              <a:spcAft>
                <a:spcPct val="0"/>
              </a:spcAft>
              <a:defRPr>
                <a:solidFill>
                  <a:schemeClr val="tx1"/>
                </a:solidFill>
                <a:latin typeface="Lucida Sans Unicode" pitchFamily="34" charset="0"/>
                <a:cs typeface="Arial" charset="0"/>
              </a:defRPr>
            </a:lvl7pPr>
            <a:lvl8pPr marL="3429000" indent="-228600" defTabSz="457200" eaLnBrk="0" fontAlgn="base" hangingPunct="0">
              <a:spcBef>
                <a:spcPct val="0"/>
              </a:spcBef>
              <a:spcAft>
                <a:spcPct val="0"/>
              </a:spcAft>
              <a:defRPr>
                <a:solidFill>
                  <a:schemeClr val="tx1"/>
                </a:solidFill>
                <a:latin typeface="Lucida Sans Unicode" pitchFamily="34" charset="0"/>
                <a:cs typeface="Arial" charset="0"/>
              </a:defRPr>
            </a:lvl8pPr>
            <a:lvl9pPr marL="3886200" indent="-228600" defTabSz="457200" eaLnBrk="0" fontAlgn="base" hangingPunct="0">
              <a:spcBef>
                <a:spcPct val="0"/>
              </a:spcBef>
              <a:spcAft>
                <a:spcPct val="0"/>
              </a:spcAft>
              <a:defRPr>
                <a:solidFill>
                  <a:schemeClr val="tx1"/>
                </a:solidFill>
                <a:latin typeface="Lucida Sans Unicode" pitchFamily="34" charset="0"/>
                <a:cs typeface="Arial" charset="0"/>
              </a:defRPr>
            </a:lvl9pPr>
          </a:lstStyle>
          <a:p>
            <a:pPr eaLnBrk="1" hangingPunct="1"/>
            <a:r>
              <a:rPr lang="en-US" sz="3200" b="1" dirty="0"/>
              <a:t>Staging</a:t>
            </a:r>
            <a:r>
              <a:rPr lang="en-US" sz="2800" dirty="0"/>
              <a:t> </a:t>
            </a:r>
          </a:p>
          <a:p>
            <a:pPr eaLnBrk="1" hangingPunct="1"/>
            <a:r>
              <a:rPr lang="en-US" sz="2800" dirty="0"/>
              <a:t>Staging is the </a:t>
            </a:r>
            <a:r>
              <a:rPr lang="en-US" sz="2800" b="1" i="1" dirty="0">
                <a:solidFill>
                  <a:srgbClr val="FF0000"/>
                </a:solidFill>
              </a:rPr>
              <a:t>temporary</a:t>
            </a:r>
            <a:r>
              <a:rPr lang="en-US" sz="2800" b="1" dirty="0"/>
              <a:t> </a:t>
            </a:r>
            <a:r>
              <a:rPr lang="en-US" sz="2800" dirty="0"/>
              <a:t>placement of product in a pile in preparation of field application. The fertilizer material is meant to be used now, rather than later.</a:t>
            </a:r>
          </a:p>
          <a:p>
            <a:pPr eaLnBrk="1" hangingPunct="1"/>
            <a:endParaRPr lang="en-US" sz="2800" dirty="0"/>
          </a:p>
          <a:p>
            <a:pPr eaLnBrk="1" hangingPunct="1"/>
            <a:r>
              <a:rPr lang="en-US" sz="2800" dirty="0"/>
              <a:t>Fertilizer materials behind the barn are not defined as ‘staging’ and are exempt from setback restrictions.</a:t>
            </a:r>
          </a:p>
          <a:p>
            <a:pPr eaLnBrk="1" hangingPunct="1"/>
            <a:endParaRPr lang="en-US" sz="2800" dirty="0"/>
          </a:p>
          <a:p>
            <a:pPr eaLnBrk="1" hangingPunct="1"/>
            <a:r>
              <a:rPr lang="en-US" b="1" i="1" dirty="0"/>
              <a:t> </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6954974" y="4391248"/>
            <a:ext cx="3713025" cy="2460857"/>
          </a:xfrm>
          <a:prstGeom prst="rect">
            <a:avLst/>
          </a:prstGeom>
          <a:ln>
            <a:noFill/>
          </a:ln>
          <a:effectLst>
            <a:softEdge rad="112500"/>
          </a:effectLst>
        </p:spPr>
      </p:pic>
    </p:spTree>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8391" y="254453"/>
            <a:ext cx="9242508" cy="5270674"/>
          </a:xfrm>
          <a:prstGeom prst="rect">
            <a:avLst/>
          </a:prstGeom>
          <a:noFill/>
        </p:spPr>
        <p:txBody>
          <a:bodyPr wrap="square">
            <a:spAutoFit/>
          </a:bodyPr>
          <a:lstStyle/>
          <a:p>
            <a:pPr fontAlgn="auto">
              <a:spcBef>
                <a:spcPts val="0"/>
              </a:spcBef>
              <a:spcAft>
                <a:spcPts val="0"/>
              </a:spcAft>
              <a:defRPr/>
            </a:pPr>
            <a:r>
              <a:rPr lang="en-US" sz="3200" b="1" cap="small" dirty="0">
                <a:ln w="10541" cmpd="sng">
                  <a:solidFill>
                    <a:schemeClr val="tx1"/>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n-lt"/>
                <a:cs typeface="+mn-cs"/>
              </a:rPr>
              <a:t>Inorganic</a:t>
            </a:r>
            <a:r>
              <a:rPr lang="en-US"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n-lt"/>
                <a:cs typeface="+mn-cs"/>
              </a:rPr>
              <a:t> </a:t>
            </a:r>
            <a:r>
              <a:rPr lang="en-US" sz="2800" b="1" dirty="0"/>
              <a:t>Fertilizer Staging</a:t>
            </a:r>
            <a:br>
              <a:rPr lang="en-US" sz="2800" b="1" dirty="0">
                <a:latin typeface="+mn-lt"/>
                <a:cs typeface="+mn-cs"/>
              </a:rPr>
            </a:br>
            <a:r>
              <a:rPr lang="en-US" sz="2800" b="1" dirty="0">
                <a:latin typeface="+mn-lt"/>
                <a:cs typeface="+mn-cs"/>
              </a:rPr>
              <a:t>Restrictions</a:t>
            </a:r>
          </a:p>
          <a:p>
            <a:pPr marL="457200" indent="-457200" fontAlgn="auto">
              <a:spcBef>
                <a:spcPts val="0"/>
              </a:spcBef>
              <a:spcAft>
                <a:spcPts val="0"/>
              </a:spcAft>
              <a:buClr>
                <a:schemeClr val="accent1"/>
              </a:buClr>
              <a:buSzPct val="105000"/>
              <a:buFont typeface="Wingdings 3" pitchFamily="18" charset="2"/>
              <a:buChar char=""/>
              <a:defRPr/>
            </a:pPr>
            <a:r>
              <a:rPr lang="en-US" sz="2800" dirty="0">
                <a:latin typeface="+mn-lt"/>
                <a:cs typeface="+mn-cs"/>
              </a:rPr>
              <a:t>Cannot place within 300 feet of surface water, drainage inlets (risers in field) or water wells.</a:t>
            </a:r>
          </a:p>
          <a:p>
            <a:pPr marL="457200" indent="-457200" fontAlgn="auto">
              <a:lnSpc>
                <a:spcPct val="150000"/>
              </a:lnSpc>
              <a:spcBef>
                <a:spcPts val="0"/>
              </a:spcBef>
              <a:spcAft>
                <a:spcPts val="0"/>
              </a:spcAft>
              <a:buClr>
                <a:schemeClr val="accent1"/>
              </a:buClr>
              <a:buSzPct val="105000"/>
              <a:buFont typeface="Wingdings 3" pitchFamily="18" charset="2"/>
              <a:buChar char=""/>
              <a:defRPr/>
            </a:pPr>
            <a:r>
              <a:rPr lang="en-US" sz="2800" dirty="0">
                <a:latin typeface="+mn-lt"/>
                <a:cs typeface="+mn-cs"/>
              </a:rPr>
              <a:t>Cannot place in standing water, a waterway,</a:t>
            </a:r>
          </a:p>
          <a:p>
            <a:pPr fontAlgn="auto">
              <a:spcBef>
                <a:spcPts val="0"/>
              </a:spcBef>
              <a:spcAft>
                <a:spcPts val="0"/>
              </a:spcAft>
              <a:buClr>
                <a:schemeClr val="accent1"/>
              </a:buClr>
              <a:buSzPct val="105000"/>
              <a:defRPr/>
            </a:pPr>
            <a:r>
              <a:rPr lang="en-US" sz="2800" dirty="0">
                <a:latin typeface="+mn-lt"/>
                <a:cs typeface="+mn-cs"/>
              </a:rPr>
              <a:t>	or floodway.</a:t>
            </a:r>
          </a:p>
          <a:p>
            <a:pPr marL="457200" indent="-457200" fontAlgn="auto">
              <a:lnSpc>
                <a:spcPct val="150000"/>
              </a:lnSpc>
              <a:spcBef>
                <a:spcPts val="0"/>
              </a:spcBef>
              <a:spcAft>
                <a:spcPts val="0"/>
              </a:spcAft>
              <a:buClr>
                <a:schemeClr val="accent1"/>
              </a:buClr>
              <a:buSzPct val="105000"/>
              <a:buFont typeface="Wingdings 3" pitchFamily="18" charset="2"/>
              <a:buChar char=""/>
              <a:defRPr/>
            </a:pPr>
            <a:r>
              <a:rPr lang="en-US" sz="2800" dirty="0"/>
              <a:t>After 72 hours, the pile needs to be</a:t>
            </a:r>
          </a:p>
          <a:p>
            <a:pPr fontAlgn="auto">
              <a:spcBef>
                <a:spcPts val="0"/>
              </a:spcBef>
              <a:spcAft>
                <a:spcPts val="0"/>
              </a:spcAft>
              <a:buClr>
                <a:schemeClr val="accent1"/>
              </a:buClr>
              <a:buSzPct val="105000"/>
              <a:defRPr/>
            </a:pPr>
            <a:r>
              <a:rPr lang="en-US" sz="2800" dirty="0"/>
              <a:t>	covered.</a:t>
            </a:r>
          </a:p>
          <a:p>
            <a:pPr marL="457200" indent="-457200" fontAlgn="auto">
              <a:lnSpc>
                <a:spcPct val="150000"/>
              </a:lnSpc>
              <a:spcBef>
                <a:spcPts val="0"/>
              </a:spcBef>
              <a:spcAft>
                <a:spcPts val="0"/>
              </a:spcAft>
              <a:buClr>
                <a:schemeClr val="accent1"/>
              </a:buClr>
              <a:buSzPct val="105000"/>
              <a:buFont typeface="Wingdings 3" pitchFamily="18" charset="2"/>
              <a:buChar char=""/>
              <a:defRPr/>
            </a:pPr>
            <a:r>
              <a:rPr lang="en-US" sz="2800" dirty="0">
                <a:latin typeface="+mn-lt"/>
                <a:cs typeface="+mn-cs"/>
              </a:rPr>
              <a:t>Can be staged along property line</a:t>
            </a:r>
          </a:p>
          <a:p>
            <a:pPr marL="1828800" lvl="3" indent="-457200" fontAlgn="auto">
              <a:lnSpc>
                <a:spcPct val="150000"/>
              </a:lnSpc>
              <a:spcBef>
                <a:spcPts val="0"/>
              </a:spcBef>
              <a:spcAft>
                <a:spcPts val="0"/>
              </a:spcAft>
              <a:buClr>
                <a:schemeClr val="accent1"/>
              </a:buClr>
              <a:buSzPct val="105000"/>
              <a:buFont typeface="Wingdings 3" pitchFamily="18" charset="2"/>
              <a:buChar char=""/>
              <a:defRPr/>
            </a:pPr>
            <a:r>
              <a:rPr lang="en-US" sz="2800" dirty="0">
                <a:latin typeface="+mn-lt"/>
                <a:cs typeface="+mn-cs"/>
              </a:rPr>
              <a:t>Applied within 30 days.</a:t>
            </a:r>
          </a:p>
        </p:txBody>
      </p:sp>
    </p:spTree>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email">
            <a:extLst>
              <a:ext uri="{BEBA8EAE-BF5A-486C-A8C5-ECC9F3942E4B}">
                <a14:imgProps xmlns:a14="http://schemas.microsoft.com/office/drawing/2010/main">
                  <a14:imgLayer r:embed="rId4">
                    <a14:imgEffect>
                      <a14:sharpenSoften amount="25000"/>
                    </a14:imgEffect>
                    <a14:imgEffect>
                      <a14:brightnessContrast bright="40000" contrast="40000"/>
                    </a14:imgEffect>
                  </a14:imgLayer>
                </a14:imgProps>
              </a:ext>
              <a:ext uri="{28A0092B-C50C-407E-A947-70E740481C1C}">
                <a14:useLocalDpi xmlns:a14="http://schemas.microsoft.com/office/drawing/2010/main"/>
              </a:ext>
            </a:extLst>
          </a:blip>
          <a:srcRect l="-208" t="-115" r="210" b="115"/>
          <a:stretch/>
        </p:blipFill>
        <p:spPr>
          <a:xfrm>
            <a:off x="1345796" y="-133816"/>
            <a:ext cx="9322205" cy="6991815"/>
          </a:xfrm>
          <a:prstGeom prst="rect">
            <a:avLst/>
          </a:prstGeom>
        </p:spPr>
      </p:pic>
      <p:sp>
        <p:nvSpPr>
          <p:cNvPr id="3" name="TextBox 2"/>
          <p:cNvSpPr txBox="1"/>
          <p:nvPr/>
        </p:nvSpPr>
        <p:spPr>
          <a:xfrm>
            <a:off x="2264980" y="5915027"/>
            <a:ext cx="5328745" cy="523220"/>
          </a:xfrm>
          <a:prstGeom prst="rect">
            <a:avLst/>
          </a:prstGeom>
          <a:solidFill>
            <a:srgbClr val="FFFFFF">
              <a:alpha val="67059"/>
            </a:srgbClr>
          </a:solidFill>
        </p:spPr>
        <p:txBody>
          <a:bodyPr wrap="square" rtlCol="0">
            <a:spAutoFit/>
          </a:bodyPr>
          <a:lstStyle/>
          <a:p>
            <a:r>
              <a:rPr lang="en-US" sz="2800" b="1" dirty="0"/>
              <a:t>Potash Staging</a:t>
            </a:r>
          </a:p>
        </p:txBody>
      </p:sp>
      <p:cxnSp>
        <p:nvCxnSpPr>
          <p:cNvPr id="5" name="Straight Arrow Connector 4"/>
          <p:cNvCxnSpPr/>
          <p:nvPr/>
        </p:nvCxnSpPr>
        <p:spPr>
          <a:xfrm flipV="1">
            <a:off x="2832539" y="520263"/>
            <a:ext cx="2380593" cy="1545021"/>
          </a:xfrm>
          <a:prstGeom prst="straightConnector1">
            <a:avLst/>
          </a:prstGeom>
          <a:ln w="203200">
            <a:solidFill>
              <a:srgbClr val="FF1111"/>
            </a:solidFill>
            <a:headEnd type="triangl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96931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Box 2"/>
          <p:cNvSpPr txBox="1">
            <a:spLocks noChangeArrowheads="1"/>
          </p:cNvSpPr>
          <p:nvPr/>
        </p:nvSpPr>
        <p:spPr bwMode="auto">
          <a:xfrm>
            <a:off x="1041070" y="874455"/>
            <a:ext cx="8383978"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Lucida Sans Unicode" pitchFamily="34" charset="0"/>
                <a:cs typeface="Arial" charset="0"/>
              </a:defRPr>
            </a:lvl1pPr>
            <a:lvl2pPr marL="742950" indent="-285750" eaLnBrk="0" hangingPunct="0">
              <a:defRPr>
                <a:solidFill>
                  <a:schemeClr val="tx1"/>
                </a:solidFill>
                <a:latin typeface="Lucida Sans Unicode" pitchFamily="34" charset="0"/>
                <a:cs typeface="Arial" charset="0"/>
              </a:defRPr>
            </a:lvl2pPr>
            <a:lvl3pPr marL="1143000" indent="-228600" eaLnBrk="0" hangingPunct="0">
              <a:defRPr>
                <a:solidFill>
                  <a:schemeClr val="tx1"/>
                </a:solidFill>
                <a:latin typeface="Lucida Sans Unicode" pitchFamily="34" charset="0"/>
                <a:cs typeface="Arial" charset="0"/>
              </a:defRPr>
            </a:lvl3pPr>
            <a:lvl4pPr marL="1600200" indent="-228600" eaLnBrk="0" hangingPunct="0">
              <a:defRPr>
                <a:solidFill>
                  <a:schemeClr val="tx1"/>
                </a:solidFill>
                <a:latin typeface="Lucida Sans Unicode" pitchFamily="34" charset="0"/>
                <a:cs typeface="Arial" charset="0"/>
              </a:defRPr>
            </a:lvl4pPr>
            <a:lvl5pPr marL="2057400" indent="-228600" eaLnBrk="0" hangingPunct="0">
              <a:defRPr>
                <a:solidFill>
                  <a:schemeClr val="tx1"/>
                </a:solidFill>
                <a:latin typeface="Lucida Sans Unicode" pitchFamily="34" charset="0"/>
                <a:cs typeface="Arial" charset="0"/>
              </a:defRPr>
            </a:lvl5pPr>
            <a:lvl6pPr marL="2514600" indent="-228600" defTabSz="457200" eaLnBrk="0" fontAlgn="base" hangingPunct="0">
              <a:spcBef>
                <a:spcPct val="0"/>
              </a:spcBef>
              <a:spcAft>
                <a:spcPct val="0"/>
              </a:spcAft>
              <a:defRPr>
                <a:solidFill>
                  <a:schemeClr val="tx1"/>
                </a:solidFill>
                <a:latin typeface="Lucida Sans Unicode" pitchFamily="34" charset="0"/>
                <a:cs typeface="Arial" charset="0"/>
              </a:defRPr>
            </a:lvl6pPr>
            <a:lvl7pPr marL="2971800" indent="-228600" defTabSz="457200" eaLnBrk="0" fontAlgn="base" hangingPunct="0">
              <a:spcBef>
                <a:spcPct val="0"/>
              </a:spcBef>
              <a:spcAft>
                <a:spcPct val="0"/>
              </a:spcAft>
              <a:defRPr>
                <a:solidFill>
                  <a:schemeClr val="tx1"/>
                </a:solidFill>
                <a:latin typeface="Lucida Sans Unicode" pitchFamily="34" charset="0"/>
                <a:cs typeface="Arial" charset="0"/>
              </a:defRPr>
            </a:lvl7pPr>
            <a:lvl8pPr marL="3429000" indent="-228600" defTabSz="457200" eaLnBrk="0" fontAlgn="base" hangingPunct="0">
              <a:spcBef>
                <a:spcPct val="0"/>
              </a:spcBef>
              <a:spcAft>
                <a:spcPct val="0"/>
              </a:spcAft>
              <a:defRPr>
                <a:solidFill>
                  <a:schemeClr val="tx1"/>
                </a:solidFill>
                <a:latin typeface="Lucida Sans Unicode" pitchFamily="34" charset="0"/>
                <a:cs typeface="Arial" charset="0"/>
              </a:defRPr>
            </a:lvl8pPr>
            <a:lvl9pPr marL="3886200" indent="-228600" defTabSz="457200" eaLnBrk="0" fontAlgn="base" hangingPunct="0">
              <a:spcBef>
                <a:spcPct val="0"/>
              </a:spcBef>
              <a:spcAft>
                <a:spcPct val="0"/>
              </a:spcAft>
              <a:defRPr>
                <a:solidFill>
                  <a:schemeClr val="tx1"/>
                </a:solidFill>
                <a:latin typeface="Lucida Sans Unicode" pitchFamily="34" charset="0"/>
                <a:cs typeface="Arial" charset="0"/>
              </a:defRPr>
            </a:lvl9pPr>
          </a:lstStyle>
          <a:p>
            <a:pPr eaLnBrk="1" hangingPunct="1"/>
            <a:r>
              <a:rPr lang="en-US" sz="3200" b="1" dirty="0"/>
              <a:t>OISC regulations do not replace any of the Indiana Department of Environmental Management manure regulations, permitting, spill reporting, or other </a:t>
            </a:r>
          </a:p>
          <a:p>
            <a:pPr eaLnBrk="1" hangingPunct="1"/>
            <a:r>
              <a:rPr lang="en-US" sz="3200" b="1" dirty="0"/>
              <a:t>water quality standards</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70122" y="2940651"/>
            <a:ext cx="1980808" cy="3146657"/>
          </a:xfrm>
          <a:prstGeom prst="rect">
            <a:avLst/>
          </a:prstGeom>
        </p:spPr>
      </p:pic>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15800" y="436522"/>
            <a:ext cx="9948242" cy="4893647"/>
          </a:xfrm>
          <a:prstGeom prst="rect">
            <a:avLst/>
          </a:prstGeom>
        </p:spPr>
        <p:txBody>
          <a:bodyPr wrap="square">
            <a:spAutoFit/>
          </a:bodyPr>
          <a:lstStyle/>
          <a:p>
            <a:pPr fontAlgn="auto">
              <a:spcBef>
                <a:spcPts val="0"/>
              </a:spcBef>
              <a:spcAft>
                <a:spcPts val="0"/>
              </a:spcAft>
              <a:buClr>
                <a:schemeClr val="accent1"/>
              </a:buClr>
              <a:buSzPct val="105000"/>
              <a:defRPr/>
            </a:pPr>
            <a:r>
              <a:rPr lang="en-US" sz="3200" b="1" cap="small" dirty="0">
                <a:ln w="10541" cmpd="sng">
                  <a:solidFill>
                    <a:schemeClr val="tx1"/>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n-lt"/>
                <a:cs typeface="+mn-cs"/>
              </a:rPr>
              <a:t>Manure</a:t>
            </a:r>
            <a:r>
              <a:rPr lang="en-US" sz="2800" b="1" dirty="0">
                <a:latin typeface="+mn-lt"/>
                <a:cs typeface="+mn-cs"/>
              </a:rPr>
              <a:t> </a:t>
            </a:r>
            <a:r>
              <a:rPr lang="en-US" sz="2400" dirty="0"/>
              <a:t>(Organic)</a:t>
            </a:r>
            <a:r>
              <a:rPr lang="en-US" sz="2800" dirty="0"/>
              <a:t> </a:t>
            </a:r>
            <a:r>
              <a:rPr lang="en-US" sz="2800" b="1" dirty="0">
                <a:latin typeface="+mn-lt"/>
                <a:cs typeface="+mn-cs"/>
              </a:rPr>
              <a:t>Staging Restrictions</a:t>
            </a:r>
          </a:p>
          <a:p>
            <a:pPr fontAlgn="auto">
              <a:spcBef>
                <a:spcPts val="0"/>
              </a:spcBef>
              <a:spcAft>
                <a:spcPts val="0"/>
              </a:spcAft>
              <a:buClr>
                <a:schemeClr val="accent1"/>
              </a:buClr>
              <a:buSzPct val="105000"/>
              <a:defRPr/>
            </a:pPr>
            <a:endParaRPr lang="en-US" sz="2800" dirty="0"/>
          </a:p>
          <a:p>
            <a:pPr marL="342900" indent="-342900" fontAlgn="auto">
              <a:spcBef>
                <a:spcPts val="0"/>
              </a:spcBef>
              <a:spcAft>
                <a:spcPts val="0"/>
              </a:spcAft>
              <a:buClr>
                <a:schemeClr val="accent1"/>
              </a:buClr>
              <a:buSzPct val="105000"/>
              <a:buFont typeface="Wingdings 3" pitchFamily="18" charset="2"/>
              <a:buChar char=""/>
              <a:defRPr/>
            </a:pPr>
            <a:r>
              <a:rPr lang="en-US" sz="2800" dirty="0"/>
              <a:t>Do not place within 300 feet of surface water, drainage inlets or water wells.</a:t>
            </a:r>
          </a:p>
          <a:p>
            <a:pPr marL="342900" indent="-342900" fontAlgn="auto">
              <a:spcBef>
                <a:spcPts val="0"/>
              </a:spcBef>
              <a:spcAft>
                <a:spcPts val="0"/>
              </a:spcAft>
              <a:buClr>
                <a:schemeClr val="accent1"/>
              </a:buClr>
              <a:buSzPct val="105000"/>
              <a:buFont typeface="Wingdings 3" pitchFamily="18" charset="2"/>
              <a:buChar char=""/>
              <a:defRPr/>
            </a:pPr>
            <a:endParaRPr lang="en-US" sz="2800" dirty="0">
              <a:latin typeface="+mn-lt"/>
              <a:cs typeface="+mn-cs"/>
            </a:endParaRPr>
          </a:p>
          <a:p>
            <a:pPr marL="342900" indent="-342900" fontAlgn="auto">
              <a:spcBef>
                <a:spcPts val="0"/>
              </a:spcBef>
              <a:spcAft>
                <a:spcPts val="0"/>
              </a:spcAft>
              <a:buClr>
                <a:schemeClr val="accent1"/>
              </a:buClr>
              <a:buSzPct val="105000"/>
              <a:buFont typeface="Wingdings 3" pitchFamily="18" charset="2"/>
              <a:buChar char=""/>
              <a:defRPr/>
            </a:pPr>
            <a:r>
              <a:rPr lang="en-US" sz="2800" dirty="0">
                <a:latin typeface="+mn-lt"/>
                <a:cs typeface="+mn-cs"/>
              </a:rPr>
              <a:t>Cannot place in standing water, a waterway or floodway.</a:t>
            </a:r>
          </a:p>
          <a:p>
            <a:pPr marL="342900" indent="-342900" fontAlgn="auto">
              <a:spcBef>
                <a:spcPts val="0"/>
              </a:spcBef>
              <a:spcAft>
                <a:spcPts val="0"/>
              </a:spcAft>
              <a:buClr>
                <a:schemeClr val="accent1"/>
              </a:buClr>
              <a:buSzPct val="105000"/>
              <a:buFont typeface="Wingdings 3" pitchFamily="18" charset="2"/>
              <a:buChar char=""/>
              <a:defRPr/>
            </a:pPr>
            <a:endParaRPr lang="en-US" sz="2800" dirty="0">
              <a:latin typeface="+mn-lt"/>
              <a:cs typeface="+mn-cs"/>
            </a:endParaRPr>
          </a:p>
          <a:p>
            <a:pPr marL="342900" indent="-342900" fontAlgn="auto">
              <a:spcBef>
                <a:spcPts val="0"/>
              </a:spcBef>
              <a:spcAft>
                <a:spcPts val="0"/>
              </a:spcAft>
              <a:buClr>
                <a:schemeClr val="accent1"/>
              </a:buClr>
              <a:buSzPct val="105000"/>
              <a:buFont typeface="Wingdings 3" pitchFamily="18" charset="2"/>
              <a:buChar char=""/>
              <a:defRPr/>
            </a:pPr>
            <a:r>
              <a:rPr lang="en-US" sz="2800" dirty="0">
                <a:latin typeface="+mn-lt"/>
                <a:cs typeface="+mn-cs"/>
              </a:rPr>
              <a:t>After 72 hours, the pile needs to be covered or </a:t>
            </a:r>
            <a:r>
              <a:rPr lang="en-US" sz="2800" dirty="0" err="1">
                <a:latin typeface="+mn-lt"/>
                <a:cs typeface="+mn-cs"/>
              </a:rPr>
              <a:t>bermed</a:t>
            </a:r>
            <a:r>
              <a:rPr lang="en-US" sz="2800" dirty="0">
                <a:latin typeface="+mn-lt"/>
                <a:cs typeface="+mn-cs"/>
              </a:rPr>
              <a:t>.</a:t>
            </a:r>
          </a:p>
          <a:p>
            <a:pPr marL="342900" indent="-342900" fontAlgn="auto">
              <a:spcBef>
                <a:spcPts val="0"/>
              </a:spcBef>
              <a:spcAft>
                <a:spcPts val="0"/>
              </a:spcAft>
              <a:buClr>
                <a:schemeClr val="accent1"/>
              </a:buClr>
              <a:buSzPct val="105000"/>
              <a:buFont typeface="Wingdings 3" pitchFamily="18" charset="2"/>
              <a:buChar char=""/>
              <a:defRPr/>
            </a:pPr>
            <a:endParaRPr lang="en-US" sz="2800" dirty="0">
              <a:latin typeface="+mn-lt"/>
              <a:cs typeface="+mn-c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7D4EC9-1513-4C33-9451-250D439D98DC}"/>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7909" r="2862" b="3"/>
          <a:stretch/>
        </p:blipFill>
        <p:spPr>
          <a:xfrm>
            <a:off x="3849751" y="3275142"/>
            <a:ext cx="4391724" cy="34890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Title 3">
            <a:extLst>
              <a:ext uri="{FF2B5EF4-FFF2-40B4-BE49-F238E27FC236}">
                <a16:creationId xmlns:a16="http://schemas.microsoft.com/office/drawing/2014/main" id="{A0BE5B1A-78AE-445C-89E6-56D27DD1B143}"/>
              </a:ext>
            </a:extLst>
          </p:cNvPr>
          <p:cNvSpPr>
            <a:spLocks noGrp="1"/>
          </p:cNvSpPr>
          <p:nvPr>
            <p:ph type="title"/>
          </p:nvPr>
        </p:nvSpPr>
        <p:spPr>
          <a:xfrm>
            <a:off x="1079645" y="345439"/>
            <a:ext cx="8229600" cy="857250"/>
          </a:xfrm>
        </p:spPr>
        <p:txBody>
          <a:bodyPr>
            <a:normAutofit/>
          </a:bodyPr>
          <a:lstStyle/>
          <a:p>
            <a:r>
              <a:rPr lang="en-US" sz="3600" dirty="0" err="1">
                <a:solidFill>
                  <a:schemeClr val="tx1"/>
                </a:solidFill>
              </a:rPr>
              <a:t>Berming</a:t>
            </a:r>
            <a:r>
              <a:rPr lang="en-US" sz="3600" dirty="0">
                <a:solidFill>
                  <a:schemeClr val="tx1"/>
                </a:solidFill>
              </a:rPr>
              <a:t> and Tarping </a:t>
            </a:r>
          </a:p>
        </p:txBody>
      </p:sp>
      <p:pic>
        <p:nvPicPr>
          <p:cNvPr id="6" name="Content Placeholder 5">
            <a:extLst>
              <a:ext uri="{FF2B5EF4-FFF2-40B4-BE49-F238E27FC236}">
                <a16:creationId xmlns:a16="http://schemas.microsoft.com/office/drawing/2014/main" id="{855D7515-393B-4392-9846-0108876CB27F}"/>
              </a:ext>
            </a:extLst>
          </p:cNvPr>
          <p:cNvPicPr>
            <a:picLocks noGrp="1" noChangeAspect="1"/>
          </p:cNvPicPr>
          <p:nvPr>
            <p:ph sz="half" idx="1"/>
          </p:nvPr>
        </p:nvPicPr>
        <p:blipFill>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00644" y="1026115"/>
            <a:ext cx="4846716" cy="31699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a:extLst>
              <a:ext uri="{FF2B5EF4-FFF2-40B4-BE49-F238E27FC236}">
                <a16:creationId xmlns:a16="http://schemas.microsoft.com/office/drawing/2014/main" id="{F9940FFC-075D-4398-8D95-3389D70CD46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41568" y="901234"/>
            <a:ext cx="4658202" cy="32948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1040711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8576" y="653101"/>
            <a:ext cx="9511076" cy="4570482"/>
          </a:xfrm>
          <a:prstGeom prst="rect">
            <a:avLst/>
          </a:prstGeom>
          <a:noFill/>
        </p:spPr>
        <p:txBody>
          <a:bodyPr wrap="square">
            <a:spAutoFit/>
          </a:bodyPr>
          <a:lstStyle/>
          <a:p>
            <a:pPr fontAlgn="auto">
              <a:spcBef>
                <a:spcPts val="0"/>
              </a:spcBef>
              <a:spcAft>
                <a:spcPts val="0"/>
              </a:spcAft>
              <a:defRPr/>
            </a:pPr>
            <a:r>
              <a:rPr lang="en-US" sz="3600" b="1" cap="small" dirty="0">
                <a:ln w="10541" cmpd="sng">
                  <a:solidFill>
                    <a:schemeClr val="tx1"/>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n-lt"/>
                <a:cs typeface="+mn-cs"/>
              </a:rPr>
              <a:t>Manure</a:t>
            </a:r>
            <a:r>
              <a:rPr lang="en-US" sz="3200" b="1" dirty="0">
                <a:latin typeface="+mn-lt"/>
                <a:cs typeface="+mn-cs"/>
              </a:rPr>
              <a:t> </a:t>
            </a:r>
            <a:r>
              <a:rPr lang="en-US" sz="2800" dirty="0"/>
              <a:t>(Organic)</a:t>
            </a:r>
            <a:r>
              <a:rPr lang="en-US" sz="3200" dirty="0"/>
              <a:t> </a:t>
            </a:r>
            <a:r>
              <a:rPr lang="en-US" sz="3200" b="1" dirty="0">
                <a:latin typeface="+mn-lt"/>
                <a:cs typeface="+mn-cs"/>
              </a:rPr>
              <a:t>Staging Restrictions</a:t>
            </a:r>
          </a:p>
          <a:p>
            <a:pPr fontAlgn="auto">
              <a:spcBef>
                <a:spcPts val="0"/>
              </a:spcBef>
              <a:spcAft>
                <a:spcPts val="0"/>
              </a:spcAft>
              <a:defRPr/>
            </a:pPr>
            <a:endParaRPr lang="en-US" sz="2400" b="1" dirty="0">
              <a:latin typeface="+mn-lt"/>
              <a:cs typeface="+mn-cs"/>
            </a:endParaRPr>
          </a:p>
          <a:p>
            <a:pPr marL="342900" indent="-342900" fontAlgn="auto">
              <a:spcBef>
                <a:spcPts val="0"/>
              </a:spcBef>
              <a:spcAft>
                <a:spcPts val="0"/>
              </a:spcAft>
              <a:buClr>
                <a:schemeClr val="accent1"/>
              </a:buClr>
              <a:buSzPct val="105000"/>
              <a:buFont typeface="Wingdings 3" pitchFamily="18" charset="2"/>
              <a:buChar char=""/>
              <a:defRPr/>
            </a:pPr>
            <a:r>
              <a:rPr lang="en-US" sz="3200" b="1" dirty="0">
                <a:latin typeface="+mn-lt"/>
                <a:cs typeface="+mn-cs"/>
              </a:rPr>
              <a:t>100 feet from property line or public road.</a:t>
            </a:r>
          </a:p>
          <a:p>
            <a:pPr marL="342900" indent="-342900" fontAlgn="auto">
              <a:spcBef>
                <a:spcPts val="600"/>
              </a:spcBef>
              <a:spcAft>
                <a:spcPts val="0"/>
              </a:spcAft>
              <a:buClr>
                <a:schemeClr val="accent1"/>
              </a:buClr>
              <a:buSzPct val="105000"/>
              <a:buFont typeface="Wingdings 3" pitchFamily="18" charset="2"/>
              <a:buChar char=""/>
              <a:defRPr/>
            </a:pPr>
            <a:r>
              <a:rPr lang="en-US" sz="3200" b="1" dirty="0">
                <a:latin typeface="+mn-lt"/>
                <a:cs typeface="+mn-cs"/>
              </a:rPr>
              <a:t>400 feet from residential buildings.</a:t>
            </a:r>
          </a:p>
          <a:p>
            <a:pPr marL="342900" indent="-342900" fontAlgn="auto">
              <a:spcBef>
                <a:spcPts val="600"/>
              </a:spcBef>
              <a:spcAft>
                <a:spcPts val="0"/>
              </a:spcAft>
              <a:buClr>
                <a:schemeClr val="accent1"/>
              </a:buClr>
              <a:buSzPct val="105000"/>
              <a:buFont typeface="Wingdings 3" pitchFamily="18" charset="2"/>
              <a:buChar char=""/>
              <a:defRPr/>
            </a:pPr>
            <a:r>
              <a:rPr lang="en-US" sz="3200" b="1" dirty="0">
                <a:latin typeface="+mn-lt"/>
                <a:cs typeface="+mn-cs"/>
              </a:rPr>
              <a:t>Manure cannot be staged on the side of a hill.</a:t>
            </a:r>
          </a:p>
          <a:p>
            <a:pPr marL="342900" indent="-342900" fontAlgn="auto">
              <a:spcBef>
                <a:spcPts val="600"/>
              </a:spcBef>
              <a:spcAft>
                <a:spcPts val="0"/>
              </a:spcAft>
              <a:buClr>
                <a:schemeClr val="accent1"/>
              </a:buClr>
              <a:buSzPct val="105000"/>
              <a:buFont typeface="Wingdings 3" pitchFamily="18" charset="2"/>
              <a:buChar char=""/>
              <a:defRPr/>
            </a:pPr>
            <a:r>
              <a:rPr lang="en-US" sz="3200" b="1" dirty="0">
                <a:latin typeface="+mn-lt"/>
                <a:cs typeface="+mn-cs"/>
              </a:rPr>
              <a:t>Applied within </a:t>
            </a:r>
            <a:r>
              <a:rPr lang="en-US" sz="4000" b="1" dirty="0">
                <a:latin typeface="+mn-lt"/>
                <a:cs typeface="+mn-cs"/>
              </a:rPr>
              <a:t>90 </a:t>
            </a:r>
            <a:r>
              <a:rPr lang="en-US" sz="3200" b="1" dirty="0">
                <a:latin typeface="+mn-lt"/>
                <a:cs typeface="+mn-cs"/>
              </a:rPr>
              <a:t>days.</a:t>
            </a:r>
          </a:p>
          <a:p>
            <a:pPr marL="342900" indent="-342900" fontAlgn="auto">
              <a:spcBef>
                <a:spcPts val="0"/>
              </a:spcBef>
              <a:spcAft>
                <a:spcPts val="0"/>
              </a:spcAft>
              <a:buClr>
                <a:schemeClr val="accent1"/>
              </a:buClr>
              <a:buSzPct val="105000"/>
              <a:buFont typeface="Wingdings 3" pitchFamily="18" charset="2"/>
              <a:buChar char=""/>
              <a:defRPr/>
            </a:pPr>
            <a:endParaRPr lang="en-US" sz="2400" i="1" dirty="0">
              <a:latin typeface="+mn-lt"/>
              <a:cs typeface="+mn-cs"/>
            </a:endParaRPr>
          </a:p>
          <a:p>
            <a:pPr marL="342900" indent="-342900" fontAlgn="auto">
              <a:spcBef>
                <a:spcPts val="0"/>
              </a:spcBef>
              <a:spcAft>
                <a:spcPts val="0"/>
              </a:spcAft>
              <a:buClr>
                <a:schemeClr val="accent1"/>
              </a:buClr>
              <a:buSzPct val="105000"/>
              <a:buFont typeface="Wingdings 3" pitchFamily="18" charset="2"/>
              <a:buChar char=""/>
              <a:defRPr/>
            </a:pPr>
            <a:endParaRPr lang="en-US" sz="2400" dirty="0">
              <a:latin typeface="+mn-lt"/>
              <a:cs typeface="+mn-cs"/>
            </a:endParaRPr>
          </a:p>
        </p:txBody>
      </p:sp>
    </p:spTree>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0" y="0"/>
            <a:ext cx="9069048" cy="6801786"/>
          </a:xfrm>
          <a:prstGeom prst="rect">
            <a:avLst/>
          </a:prstGeom>
        </p:spPr>
      </p:pic>
      <p:sp>
        <p:nvSpPr>
          <p:cNvPr id="2" name="TextBox 1"/>
          <p:cNvSpPr txBox="1"/>
          <p:nvPr/>
        </p:nvSpPr>
        <p:spPr>
          <a:xfrm>
            <a:off x="1849041" y="28577"/>
            <a:ext cx="6791325" cy="584775"/>
          </a:xfrm>
          <a:prstGeom prst="rect">
            <a:avLst/>
          </a:prstGeom>
          <a:solidFill>
            <a:srgbClr val="F8F8F8">
              <a:alpha val="58824"/>
            </a:srgbClr>
          </a:solidFill>
        </p:spPr>
        <p:txBody>
          <a:bodyPr wrap="square">
            <a:spAutoFit/>
          </a:bodyPr>
          <a:lstStyle/>
          <a:p>
            <a:pPr fontAlgn="auto">
              <a:spcBef>
                <a:spcPts val="0"/>
              </a:spcBef>
              <a:spcAft>
                <a:spcPts val="0"/>
              </a:spcAft>
              <a:buClr>
                <a:schemeClr val="accent1"/>
              </a:buClr>
              <a:buSzPct val="105000"/>
              <a:defRPr/>
            </a:pPr>
            <a:r>
              <a:rPr lang="en-US" sz="3200" b="1" cap="small" dirty="0">
                <a:ln w="10541" cmpd="sng">
                  <a:noFill/>
                  <a:prstDash val="solid"/>
                </a:ln>
                <a:latin typeface="+mn-lt"/>
                <a:cs typeface="+mn-cs"/>
              </a:rPr>
              <a:t>Manure</a:t>
            </a:r>
            <a:r>
              <a:rPr lang="en-US" sz="2800" b="1" dirty="0">
                <a:latin typeface="+mn-lt"/>
                <a:cs typeface="+mn-cs"/>
              </a:rPr>
              <a:t> </a:t>
            </a:r>
            <a:r>
              <a:rPr lang="en-US" sz="2400" dirty="0"/>
              <a:t>(Organic)</a:t>
            </a:r>
            <a:r>
              <a:rPr lang="en-US" sz="2800" dirty="0"/>
              <a:t> </a:t>
            </a:r>
            <a:r>
              <a:rPr lang="en-US" sz="2800" b="1" dirty="0">
                <a:latin typeface="+mn-lt"/>
                <a:cs typeface="+mn-cs"/>
              </a:rPr>
              <a:t>Staging Restrictions</a:t>
            </a:r>
          </a:p>
        </p:txBody>
      </p:sp>
      <p:sp>
        <p:nvSpPr>
          <p:cNvPr id="4" name="TextBox 3"/>
          <p:cNvSpPr txBox="1"/>
          <p:nvPr/>
        </p:nvSpPr>
        <p:spPr>
          <a:xfrm>
            <a:off x="1849041" y="4547213"/>
            <a:ext cx="8482491" cy="1631216"/>
          </a:xfrm>
          <a:prstGeom prst="rect">
            <a:avLst/>
          </a:prstGeom>
          <a:ln w="28575"/>
          <a:effectLst>
            <a:outerShdw blurRad="50800" dist="38100" dir="16200000"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wrap="square">
            <a:spAutoFit/>
          </a:bodyPr>
          <a:lstStyle/>
          <a:p>
            <a:pPr algn="ctr" fontAlgn="auto">
              <a:spcBef>
                <a:spcPts val="0"/>
              </a:spcBef>
              <a:spcAft>
                <a:spcPts val="0"/>
              </a:spcAft>
              <a:defRPr/>
            </a:pPr>
            <a:r>
              <a:rPr lang="en-US" sz="2800" b="1" cap="small" dirty="0"/>
              <a:t>Note</a:t>
            </a:r>
            <a:r>
              <a:rPr lang="en-US" sz="2400" dirty="0"/>
              <a:t>: </a:t>
            </a:r>
          </a:p>
          <a:p>
            <a:pPr fontAlgn="auto">
              <a:spcBef>
                <a:spcPts val="0"/>
              </a:spcBef>
              <a:spcAft>
                <a:spcPts val="0"/>
              </a:spcAft>
              <a:defRPr/>
            </a:pPr>
            <a:r>
              <a:rPr lang="en-US" sz="2400" dirty="0"/>
              <a:t>These setback standards will be used by OISC to handle complaints.  </a:t>
            </a:r>
          </a:p>
          <a:p>
            <a:pPr fontAlgn="auto">
              <a:spcBef>
                <a:spcPts val="0"/>
              </a:spcBef>
              <a:spcAft>
                <a:spcPts val="0"/>
              </a:spcAft>
              <a:defRPr/>
            </a:pPr>
            <a:r>
              <a:rPr lang="en-US" sz="2400" dirty="0"/>
              <a:t>This applies to all manure staging.</a:t>
            </a:r>
          </a:p>
        </p:txBody>
      </p:sp>
    </p:spTree>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4001" y="-37950"/>
            <a:ext cx="9245197" cy="6933899"/>
          </a:xfrm>
        </p:spPr>
      </p:pic>
      <p:sp>
        <p:nvSpPr>
          <p:cNvPr id="3" name="Title 2"/>
          <p:cNvSpPr>
            <a:spLocks noGrp="1"/>
          </p:cNvSpPr>
          <p:nvPr>
            <p:ph type="title"/>
          </p:nvPr>
        </p:nvSpPr>
        <p:spPr>
          <a:xfrm>
            <a:off x="3509208" y="77324"/>
            <a:ext cx="2828985" cy="1143000"/>
          </a:xfrm>
        </p:spPr>
        <p:txBody>
          <a:bodyPr/>
          <a:lstStyle/>
          <a:p>
            <a:r>
              <a:rPr lang="en-US" dirty="0">
                <a:solidFill>
                  <a:schemeClr val="tx1"/>
                </a:solidFill>
              </a:rPr>
              <a:t>Violations</a:t>
            </a:r>
          </a:p>
        </p:txBody>
      </p:sp>
      <p:sp>
        <p:nvSpPr>
          <p:cNvPr id="5" name="TextBox 4"/>
          <p:cNvSpPr txBox="1"/>
          <p:nvPr/>
        </p:nvSpPr>
        <p:spPr>
          <a:xfrm>
            <a:off x="2518101" y="5450877"/>
            <a:ext cx="4457700" cy="646331"/>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dirty="0">
                <a:solidFill>
                  <a:schemeClr val="tx1"/>
                </a:solidFill>
              </a:rPr>
              <a:t>No gradient barrier</a:t>
            </a:r>
          </a:p>
          <a:p>
            <a:r>
              <a:rPr lang="en-US" dirty="0">
                <a:solidFill>
                  <a:schemeClr val="tx1"/>
                </a:solidFill>
              </a:rPr>
              <a:t>Less then 100 feet from property line</a:t>
            </a:r>
          </a:p>
        </p:txBody>
      </p:sp>
    </p:spTree>
    <p:extLst>
      <p:ext uri="{BB962C8B-B14F-4D97-AF65-F5344CB8AC3E}">
        <p14:creationId xmlns:p14="http://schemas.microsoft.com/office/powerpoint/2010/main" val="3463302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1524000" y="-54370"/>
            <a:ext cx="9214367" cy="6912370"/>
          </a:xfrm>
          <a:prstGeom prst="rect">
            <a:avLst/>
          </a:prstGeom>
        </p:spPr>
      </p:pic>
      <p:sp>
        <p:nvSpPr>
          <p:cNvPr id="3" name="Title 2"/>
          <p:cNvSpPr>
            <a:spLocks noGrp="1"/>
          </p:cNvSpPr>
          <p:nvPr>
            <p:ph type="title"/>
          </p:nvPr>
        </p:nvSpPr>
        <p:spPr/>
        <p:txBody>
          <a:bodyPr/>
          <a:lstStyle/>
          <a:p>
            <a:r>
              <a:rPr lang="en-US" dirty="0"/>
              <a:t>Violations</a:t>
            </a:r>
          </a:p>
        </p:txBody>
      </p:sp>
      <p:sp>
        <p:nvSpPr>
          <p:cNvPr id="6" name="TextBox 5"/>
          <p:cNvSpPr txBox="1"/>
          <p:nvPr/>
        </p:nvSpPr>
        <p:spPr>
          <a:xfrm>
            <a:off x="5859464" y="5353319"/>
            <a:ext cx="4691187" cy="1200329"/>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400" dirty="0"/>
              <a:t>No Gradient Barrier</a:t>
            </a:r>
          </a:p>
          <a:p>
            <a:r>
              <a:rPr lang="en-US" sz="2400" dirty="0"/>
              <a:t>Staged next to small waterway</a:t>
            </a:r>
          </a:p>
        </p:txBody>
      </p:sp>
    </p:spTree>
    <p:extLst>
      <p:ext uri="{BB962C8B-B14F-4D97-AF65-F5344CB8AC3E}">
        <p14:creationId xmlns:p14="http://schemas.microsoft.com/office/powerpoint/2010/main" val="11959917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1524000" y="1"/>
            <a:ext cx="9144000" cy="6858001"/>
          </a:xfrm>
          <a:prstGeom prst="rect">
            <a:avLst/>
          </a:prstGeom>
        </p:spPr>
      </p:pic>
      <p:sp>
        <p:nvSpPr>
          <p:cNvPr id="3" name="Title 2"/>
          <p:cNvSpPr>
            <a:spLocks noGrp="1"/>
          </p:cNvSpPr>
          <p:nvPr>
            <p:ph type="title"/>
          </p:nvPr>
        </p:nvSpPr>
        <p:spPr>
          <a:xfrm>
            <a:off x="1690739" y="5516519"/>
            <a:ext cx="2893240" cy="1143000"/>
          </a:xfrm>
          <a:solidFill>
            <a:srgbClr val="D9D9D9">
              <a:alpha val="60000"/>
            </a:srgbClr>
          </a:solidFill>
        </p:spPr>
        <p:txBody>
          <a:bodyPr/>
          <a:lstStyle/>
          <a:p>
            <a:r>
              <a:rPr lang="en-US" dirty="0">
                <a:solidFill>
                  <a:schemeClr val="tx1"/>
                </a:solidFill>
              </a:rPr>
              <a:t>Violations</a:t>
            </a:r>
          </a:p>
        </p:txBody>
      </p:sp>
    </p:spTree>
    <p:extLst>
      <p:ext uri="{BB962C8B-B14F-4D97-AF65-F5344CB8AC3E}">
        <p14:creationId xmlns:p14="http://schemas.microsoft.com/office/powerpoint/2010/main" val="27389425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Violations</a:t>
            </a:r>
          </a:p>
        </p:txBody>
      </p:sp>
      <p:pic>
        <p:nvPicPr>
          <p:cNvPr id="12" name="Content Placeholder 11"/>
          <p:cNvPicPr>
            <a:picLocks noGrp="1" noChangeAspect="1"/>
          </p:cNvPicPr>
          <p:nvPr>
            <p:ph idx="1"/>
          </p:nvPr>
        </p:nvPicPr>
        <p:blipFill rotWithShape="1">
          <a:blip r:embed="rId3">
            <a:extLst>
              <a:ext uri="{28A0092B-C50C-407E-A947-70E740481C1C}">
                <a14:useLocalDpi xmlns:a14="http://schemas.microsoft.com/office/drawing/2010/main" val="0"/>
              </a:ext>
            </a:extLst>
          </a:blip>
          <a:srcRect r="11000"/>
          <a:stretch/>
        </p:blipFill>
        <p:spPr>
          <a:xfrm>
            <a:off x="1524000" y="1069062"/>
            <a:ext cx="9144000" cy="5788939"/>
          </a:xfrm>
        </p:spPr>
      </p:pic>
      <p:sp>
        <p:nvSpPr>
          <p:cNvPr id="13" name="TextBox 12"/>
          <p:cNvSpPr txBox="1"/>
          <p:nvPr/>
        </p:nvSpPr>
        <p:spPr>
          <a:xfrm>
            <a:off x="6540486" y="5774724"/>
            <a:ext cx="4004224" cy="46166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400" dirty="0"/>
              <a:t>No Gradient Barrier</a:t>
            </a:r>
          </a:p>
        </p:txBody>
      </p:sp>
    </p:spTree>
    <p:extLst>
      <p:ext uri="{BB962C8B-B14F-4D97-AF65-F5344CB8AC3E}">
        <p14:creationId xmlns:p14="http://schemas.microsoft.com/office/powerpoint/2010/main" val="40766154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0B6DD1-A545-4AEC-99D0-041EF246A6CC}"/>
              </a:ext>
            </a:extLst>
          </p:cNvPr>
          <p:cNvPicPr>
            <a:picLocks noChangeAspect="1"/>
          </p:cNvPicPr>
          <p:nvPr/>
        </p:nvPicPr>
        <p:blipFill>
          <a:blip r:embed="rId2"/>
          <a:stretch>
            <a:fillRect/>
          </a:stretch>
        </p:blipFill>
        <p:spPr>
          <a:xfrm>
            <a:off x="1524000" y="2015324"/>
            <a:ext cx="9144000" cy="2827355"/>
          </a:xfrm>
          <a:prstGeom prst="rect">
            <a:avLst/>
          </a:prstGeom>
        </p:spPr>
      </p:pic>
      <p:sp>
        <p:nvSpPr>
          <p:cNvPr id="2" name="Title 1">
            <a:extLst>
              <a:ext uri="{FF2B5EF4-FFF2-40B4-BE49-F238E27FC236}">
                <a16:creationId xmlns:a16="http://schemas.microsoft.com/office/drawing/2014/main" id="{6AE0D3E5-9D84-4565-B614-26862DB6BED7}"/>
              </a:ext>
            </a:extLst>
          </p:cNvPr>
          <p:cNvSpPr>
            <a:spLocks noGrp="1"/>
          </p:cNvSpPr>
          <p:nvPr>
            <p:ph type="title"/>
          </p:nvPr>
        </p:nvSpPr>
        <p:spPr>
          <a:xfrm>
            <a:off x="3489168" y="2774692"/>
            <a:ext cx="3859568" cy="1382007"/>
          </a:xfrm>
        </p:spPr>
        <p:txBody>
          <a:bodyPr>
            <a:normAutofit fontScale="90000"/>
          </a:bodyPr>
          <a:lstStyle/>
          <a:p>
            <a:r>
              <a:rPr lang="en-US" sz="4950" dirty="0">
                <a:solidFill>
                  <a:schemeClr val="bg1"/>
                </a:solidFill>
                <a:latin typeface="Impact" panose="020B0806030902050204" pitchFamily="34" charset="0"/>
              </a:rPr>
              <a:t>Application Rules</a:t>
            </a:r>
          </a:p>
        </p:txBody>
      </p:sp>
      <p:pic>
        <p:nvPicPr>
          <p:cNvPr id="4" name="Picture 3" descr="Closeup of green plants">
            <a:extLst>
              <a:ext uri="{FF2B5EF4-FFF2-40B4-BE49-F238E27FC236}">
                <a16:creationId xmlns:a16="http://schemas.microsoft.com/office/drawing/2014/main" id="{446FF01F-88CB-4BFB-9E99-0BE0292D471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524000" y="2015324"/>
            <a:ext cx="1424867" cy="2827355"/>
          </a:xfrm>
          <a:prstGeom prst="rect">
            <a:avLst/>
          </a:prstGeom>
        </p:spPr>
      </p:pic>
      <p:pic>
        <p:nvPicPr>
          <p:cNvPr id="5" name="Picture 4" descr="Waves">
            <a:extLst>
              <a:ext uri="{FF2B5EF4-FFF2-40B4-BE49-F238E27FC236}">
                <a16:creationId xmlns:a16="http://schemas.microsoft.com/office/drawing/2014/main" id="{A4D56617-BF04-45E9-8EE6-37ADDF4792E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205978" y="2015324"/>
            <a:ext cx="2462022" cy="2827355"/>
          </a:xfrm>
          <a:prstGeom prst="rect">
            <a:avLst/>
          </a:prstGeom>
        </p:spPr>
      </p:pic>
    </p:spTree>
    <p:extLst>
      <p:ext uri="{BB962C8B-B14F-4D97-AF65-F5344CB8AC3E}">
        <p14:creationId xmlns:p14="http://schemas.microsoft.com/office/powerpoint/2010/main" val="4519869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DDCCFF-2328-4E88-943D-0D1521F27FDF}"/>
              </a:ext>
            </a:extLst>
          </p:cNvPr>
          <p:cNvSpPr>
            <a:spLocks noGrp="1"/>
          </p:cNvSpPr>
          <p:nvPr>
            <p:ph sz="half" idx="1"/>
          </p:nvPr>
        </p:nvSpPr>
        <p:spPr>
          <a:xfrm>
            <a:off x="727362" y="1360576"/>
            <a:ext cx="5139047" cy="4968971"/>
          </a:xfrm>
        </p:spPr>
        <p:txBody>
          <a:bodyPr/>
          <a:lstStyle/>
          <a:p>
            <a:r>
              <a:rPr lang="en-US" dirty="0">
                <a:solidFill>
                  <a:schemeClr val="bg1"/>
                </a:solidFill>
              </a:rPr>
              <a:t>Develop a </a:t>
            </a:r>
            <a:r>
              <a:rPr lang="en-US" b="1" u="sng" dirty="0">
                <a:solidFill>
                  <a:schemeClr val="bg1"/>
                </a:solidFill>
              </a:rPr>
              <a:t>fertilizer application plan </a:t>
            </a:r>
            <a:r>
              <a:rPr lang="en-US" dirty="0">
                <a:solidFill>
                  <a:schemeClr val="bg1"/>
                </a:solidFill>
              </a:rPr>
              <a:t>prior to application;</a:t>
            </a:r>
          </a:p>
          <a:p>
            <a:r>
              <a:rPr lang="en-US" dirty="0">
                <a:solidFill>
                  <a:schemeClr val="bg1"/>
                </a:solidFill>
              </a:rPr>
              <a:t>Apply fertilizer material in accordance with the </a:t>
            </a:r>
            <a:r>
              <a:rPr lang="en-US" b="1" u="sng" dirty="0">
                <a:solidFill>
                  <a:schemeClr val="bg1"/>
                </a:solidFill>
              </a:rPr>
              <a:t>fertilizer application plan</a:t>
            </a:r>
            <a:r>
              <a:rPr lang="en-US" dirty="0">
                <a:solidFill>
                  <a:schemeClr val="bg1"/>
                </a:solidFill>
              </a:rPr>
              <a:t> for the target application site;</a:t>
            </a:r>
          </a:p>
        </p:txBody>
      </p:sp>
      <p:sp>
        <p:nvSpPr>
          <p:cNvPr id="3" name="Content Placeholder 2">
            <a:extLst>
              <a:ext uri="{FF2B5EF4-FFF2-40B4-BE49-F238E27FC236}">
                <a16:creationId xmlns:a16="http://schemas.microsoft.com/office/drawing/2014/main" id="{E90F05DD-B5EC-4477-870D-B64E22F2FEF3}"/>
              </a:ext>
            </a:extLst>
          </p:cNvPr>
          <p:cNvSpPr>
            <a:spLocks noGrp="1"/>
          </p:cNvSpPr>
          <p:nvPr>
            <p:ph sz="half" idx="2"/>
          </p:nvPr>
        </p:nvSpPr>
        <p:spPr>
          <a:xfrm>
            <a:off x="6197600" y="1253699"/>
            <a:ext cx="5384800" cy="4525963"/>
          </a:xfrm>
        </p:spPr>
        <p:txBody>
          <a:bodyPr/>
          <a:lstStyle/>
          <a:p>
            <a:r>
              <a:rPr lang="en-US" b="1" u="sng" dirty="0">
                <a:solidFill>
                  <a:schemeClr val="bg1"/>
                </a:solidFill>
              </a:rPr>
              <a:t>Not</a:t>
            </a:r>
            <a:r>
              <a:rPr lang="en-US" dirty="0">
                <a:solidFill>
                  <a:schemeClr val="bg1"/>
                </a:solidFill>
              </a:rPr>
              <a:t> apply fertilizer material directly to surface water;</a:t>
            </a:r>
          </a:p>
          <a:p>
            <a:r>
              <a:rPr lang="en-US" b="1" u="sng" dirty="0">
                <a:solidFill>
                  <a:schemeClr val="bg1"/>
                </a:solidFill>
              </a:rPr>
              <a:t>Not</a:t>
            </a:r>
            <a:r>
              <a:rPr lang="en-US" dirty="0">
                <a:solidFill>
                  <a:schemeClr val="bg1"/>
                </a:solidFill>
              </a:rPr>
              <a:t> apply fertilizer material to saturated ground; and</a:t>
            </a:r>
          </a:p>
          <a:p>
            <a:r>
              <a:rPr lang="en-US" b="1" u="sng" dirty="0">
                <a:solidFill>
                  <a:schemeClr val="bg1"/>
                </a:solidFill>
              </a:rPr>
              <a:t>Not </a:t>
            </a:r>
            <a:r>
              <a:rPr lang="en-US" dirty="0">
                <a:solidFill>
                  <a:schemeClr val="bg1"/>
                </a:solidFill>
              </a:rPr>
              <a:t>apply fertilizer material from a public road.</a:t>
            </a:r>
          </a:p>
          <a:p>
            <a:endParaRPr lang="en-US" dirty="0"/>
          </a:p>
        </p:txBody>
      </p:sp>
      <p:sp>
        <p:nvSpPr>
          <p:cNvPr id="4" name="Title 3">
            <a:extLst>
              <a:ext uri="{FF2B5EF4-FFF2-40B4-BE49-F238E27FC236}">
                <a16:creationId xmlns:a16="http://schemas.microsoft.com/office/drawing/2014/main" id="{F6A92016-BC4F-41EA-90CB-23A485458500}"/>
              </a:ext>
            </a:extLst>
          </p:cNvPr>
          <p:cNvSpPr>
            <a:spLocks noGrp="1"/>
          </p:cNvSpPr>
          <p:nvPr>
            <p:ph type="title"/>
          </p:nvPr>
        </p:nvSpPr>
        <p:spPr/>
        <p:txBody>
          <a:bodyPr>
            <a:normAutofit/>
          </a:bodyPr>
          <a:lstStyle/>
          <a:p>
            <a:r>
              <a:rPr lang="en-US" sz="3600" dirty="0">
                <a:solidFill>
                  <a:schemeClr val="bg1"/>
                </a:solidFill>
              </a:rPr>
              <a:t>Application of Fertilizer Material</a:t>
            </a:r>
          </a:p>
        </p:txBody>
      </p:sp>
    </p:spTree>
    <p:extLst>
      <p:ext uri="{BB962C8B-B14F-4D97-AF65-F5344CB8AC3E}">
        <p14:creationId xmlns:p14="http://schemas.microsoft.com/office/powerpoint/2010/main" val="13432449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800663" y="2604410"/>
            <a:ext cx="5818682" cy="1323439"/>
          </a:xfrm>
          <a:prstGeom prst="rect">
            <a:avLst/>
          </a:prstGeom>
        </p:spPr>
        <p:txBody>
          <a:bodyPr wrap="square">
            <a:spAutoFit/>
          </a:bodyPr>
          <a:lstStyle/>
          <a:p>
            <a:pPr algn="ctr" defTabSz="914400" fontAlgn="auto">
              <a:spcBef>
                <a:spcPts val="0"/>
              </a:spcBef>
              <a:spcAft>
                <a:spcPts val="0"/>
              </a:spcAft>
            </a:pPr>
            <a:r>
              <a:rPr lang="en-US" sz="4000" b="1" dirty="0">
                <a:solidFill>
                  <a:srgbClr val="000000"/>
                </a:solidFill>
                <a:latin typeface="Lucida Sans Unicode"/>
                <a:cs typeface="+mn-cs"/>
              </a:rPr>
              <a:t>Why are we </a:t>
            </a:r>
          </a:p>
          <a:p>
            <a:pPr algn="ctr" defTabSz="914400" fontAlgn="auto">
              <a:spcBef>
                <a:spcPts val="0"/>
              </a:spcBef>
              <a:spcAft>
                <a:spcPts val="0"/>
              </a:spcAft>
            </a:pPr>
            <a:r>
              <a:rPr lang="en-US" sz="4000" b="1" dirty="0">
                <a:solidFill>
                  <a:srgbClr val="000000"/>
                </a:solidFill>
                <a:latin typeface="Lucida Sans Unicode"/>
                <a:cs typeface="+mn-cs"/>
              </a:rPr>
              <a:t>regulating nutrients?</a:t>
            </a:r>
            <a:endParaRPr lang="en-US" dirty="0"/>
          </a:p>
        </p:txBody>
      </p:sp>
    </p:spTree>
    <p:extLst>
      <p:ext uri="{BB962C8B-B14F-4D97-AF65-F5344CB8AC3E}">
        <p14:creationId xmlns:p14="http://schemas.microsoft.com/office/powerpoint/2010/main" val="6185558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42077" y="421290"/>
            <a:ext cx="8420100" cy="5478423"/>
          </a:xfrm>
          <a:prstGeom prst="rect">
            <a:avLst/>
          </a:prstGeom>
          <a:noFill/>
        </p:spPr>
        <p:txBody>
          <a:bodyPr>
            <a:spAutoFit/>
          </a:bodyPr>
          <a:lstStyle/>
          <a:p>
            <a:pPr fontAlgn="auto">
              <a:spcBef>
                <a:spcPts val="0"/>
              </a:spcBef>
              <a:spcAft>
                <a:spcPts val="0"/>
              </a:spcAft>
              <a:defRPr/>
            </a:pPr>
            <a:r>
              <a:rPr lang="en-US" sz="3200" b="1" cap="small" dirty="0">
                <a:ln w="10541" cmpd="sng">
                  <a:solidFill>
                    <a:schemeClr val="tx1"/>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n-lt"/>
                <a:cs typeface="+mn-cs"/>
              </a:rPr>
              <a:t>Fertilizer Material</a:t>
            </a:r>
            <a:r>
              <a:rPr lang="en-US" sz="3200" b="1" dirty="0">
                <a:latin typeface="+mn-lt"/>
                <a:cs typeface="+mn-cs"/>
              </a:rPr>
              <a:t> (Inorganic)</a:t>
            </a:r>
          </a:p>
          <a:p>
            <a:pPr fontAlgn="auto">
              <a:spcBef>
                <a:spcPts val="0"/>
              </a:spcBef>
              <a:spcAft>
                <a:spcPts val="0"/>
              </a:spcAft>
              <a:defRPr/>
            </a:pPr>
            <a:r>
              <a:rPr lang="en-US" sz="3200" b="1" dirty="0">
                <a:latin typeface="+mn-lt"/>
                <a:cs typeface="+mn-cs"/>
              </a:rPr>
              <a:t>Application Restrictions</a:t>
            </a:r>
          </a:p>
          <a:p>
            <a:pPr fontAlgn="auto">
              <a:spcBef>
                <a:spcPts val="0"/>
              </a:spcBef>
              <a:spcAft>
                <a:spcPts val="0"/>
              </a:spcAft>
              <a:defRPr/>
            </a:pPr>
            <a:endParaRPr lang="en-US" sz="2400" b="1" dirty="0">
              <a:latin typeface="+mn-lt"/>
              <a:cs typeface="+mn-cs"/>
            </a:endParaRPr>
          </a:p>
          <a:p>
            <a:pPr marL="342900" indent="-342900" fontAlgn="auto">
              <a:spcBef>
                <a:spcPts val="0"/>
              </a:spcBef>
              <a:spcAft>
                <a:spcPts val="0"/>
              </a:spcAft>
              <a:buClr>
                <a:schemeClr val="accent1"/>
              </a:buClr>
              <a:buSzPct val="105000"/>
              <a:buFont typeface="Wingdings 3" pitchFamily="18" charset="2"/>
              <a:buChar char=""/>
              <a:defRPr/>
            </a:pPr>
            <a:r>
              <a:rPr lang="en-US" sz="2800" dirty="0">
                <a:latin typeface="+mn-lt"/>
                <a:cs typeface="+mn-cs"/>
              </a:rPr>
              <a:t>Cannot be applied directly to water</a:t>
            </a:r>
          </a:p>
          <a:p>
            <a:pPr marL="342900" indent="-342900" fontAlgn="auto">
              <a:lnSpc>
                <a:spcPct val="150000"/>
              </a:lnSpc>
              <a:spcBef>
                <a:spcPts val="0"/>
              </a:spcBef>
              <a:spcAft>
                <a:spcPts val="0"/>
              </a:spcAft>
              <a:buClr>
                <a:schemeClr val="accent1"/>
              </a:buClr>
              <a:buSzPct val="105000"/>
              <a:buFont typeface="Wingdings 3" pitchFamily="18" charset="2"/>
              <a:buChar char=""/>
              <a:defRPr/>
            </a:pPr>
            <a:r>
              <a:rPr lang="en-US" sz="2800" dirty="0">
                <a:latin typeface="+mn-lt"/>
                <a:cs typeface="+mn-cs"/>
              </a:rPr>
              <a:t>Cannot be applied from a public road</a:t>
            </a:r>
          </a:p>
          <a:p>
            <a:pPr marL="342900" indent="-342900" fontAlgn="auto">
              <a:lnSpc>
                <a:spcPct val="150000"/>
              </a:lnSpc>
              <a:spcBef>
                <a:spcPts val="0"/>
              </a:spcBef>
              <a:spcAft>
                <a:spcPts val="0"/>
              </a:spcAft>
              <a:buClr>
                <a:schemeClr val="accent1"/>
              </a:buClr>
              <a:buSzPct val="105000"/>
              <a:buFont typeface="Wingdings 3" pitchFamily="18" charset="2"/>
              <a:buChar char=""/>
              <a:defRPr/>
            </a:pPr>
            <a:r>
              <a:rPr lang="en-US" sz="2800" dirty="0">
                <a:latin typeface="+mn-lt"/>
                <a:cs typeface="+mn-cs"/>
              </a:rPr>
              <a:t>Cannot be applied to saturated ground</a:t>
            </a:r>
          </a:p>
          <a:p>
            <a:pPr fontAlgn="auto">
              <a:spcBef>
                <a:spcPts val="0"/>
              </a:spcBef>
              <a:spcAft>
                <a:spcPts val="0"/>
              </a:spcAft>
              <a:buClr>
                <a:srgbClr val="CEB966"/>
              </a:buClr>
              <a:buSzPct val="105000"/>
              <a:defRPr/>
            </a:pPr>
            <a:r>
              <a:rPr lang="en-US" sz="2400" dirty="0">
                <a:solidFill>
                  <a:srgbClr val="000000"/>
                </a:solidFill>
                <a:latin typeface="Lucida Sans Unicode"/>
              </a:rPr>
              <a:t>	</a:t>
            </a:r>
            <a:r>
              <a:rPr lang="en-US" sz="2400" i="1" dirty="0">
                <a:solidFill>
                  <a:srgbClr val="000000"/>
                </a:solidFill>
                <a:latin typeface="Lucida Sans Unicode"/>
              </a:rPr>
              <a:t>If you can get in the field, then it’s not saturated</a:t>
            </a:r>
          </a:p>
          <a:p>
            <a:pPr marL="342900" indent="-342900" fontAlgn="auto">
              <a:lnSpc>
                <a:spcPct val="150000"/>
              </a:lnSpc>
              <a:spcBef>
                <a:spcPts val="0"/>
              </a:spcBef>
              <a:spcAft>
                <a:spcPts val="0"/>
              </a:spcAft>
              <a:buClr>
                <a:schemeClr val="accent1"/>
              </a:buClr>
              <a:buSzPct val="105000"/>
              <a:buFont typeface="Wingdings 3" pitchFamily="18" charset="2"/>
              <a:buChar char=""/>
              <a:defRPr/>
            </a:pPr>
            <a:r>
              <a:rPr lang="en-US" sz="2800" dirty="0">
                <a:latin typeface="+mn-lt"/>
                <a:cs typeface="+mn-cs"/>
              </a:rPr>
              <a:t>Can apply to frozen ground</a:t>
            </a:r>
          </a:p>
          <a:p>
            <a:pPr fontAlgn="auto">
              <a:spcBef>
                <a:spcPts val="0"/>
              </a:spcBef>
              <a:spcAft>
                <a:spcPts val="0"/>
              </a:spcAft>
              <a:defRPr/>
            </a:pPr>
            <a:endParaRPr lang="en-US" sz="2800" dirty="0">
              <a:latin typeface="+mn-lt"/>
              <a:cs typeface="+mn-cs"/>
            </a:endParaRPr>
          </a:p>
          <a:p>
            <a:pPr fontAlgn="auto">
              <a:spcBef>
                <a:spcPts val="0"/>
              </a:spcBef>
              <a:spcAft>
                <a:spcPts val="0"/>
              </a:spcAft>
              <a:defRPr/>
            </a:pPr>
            <a:r>
              <a:rPr lang="en-US" sz="2800" dirty="0">
                <a:latin typeface="+mn-lt"/>
                <a:cs typeface="+mn-cs"/>
              </a:rPr>
              <a:t> 	No other application restrictions for 					Inorganic.</a:t>
            </a:r>
          </a:p>
        </p:txBody>
      </p:sp>
    </p:spTree>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8" name="TextBox 1"/>
          <p:cNvSpPr txBox="1">
            <a:spLocks noChangeArrowheads="1"/>
          </p:cNvSpPr>
          <p:nvPr/>
        </p:nvSpPr>
        <p:spPr bwMode="auto">
          <a:xfrm>
            <a:off x="1773381" y="241316"/>
            <a:ext cx="8262795" cy="2498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Lucida Sans Unicode" pitchFamily="34" charset="0"/>
                <a:cs typeface="Arial" charset="0"/>
              </a:defRPr>
            </a:lvl1pPr>
            <a:lvl2pPr marL="742950" indent="-285750" eaLnBrk="0" hangingPunct="0">
              <a:defRPr>
                <a:solidFill>
                  <a:schemeClr val="tx1"/>
                </a:solidFill>
                <a:latin typeface="Lucida Sans Unicode" pitchFamily="34" charset="0"/>
                <a:cs typeface="Arial" charset="0"/>
              </a:defRPr>
            </a:lvl2pPr>
            <a:lvl3pPr marL="1143000" indent="-228600" eaLnBrk="0" hangingPunct="0">
              <a:defRPr>
                <a:solidFill>
                  <a:schemeClr val="tx1"/>
                </a:solidFill>
                <a:latin typeface="Lucida Sans Unicode" pitchFamily="34" charset="0"/>
                <a:cs typeface="Arial" charset="0"/>
              </a:defRPr>
            </a:lvl3pPr>
            <a:lvl4pPr marL="1600200" indent="-228600" eaLnBrk="0" hangingPunct="0">
              <a:defRPr>
                <a:solidFill>
                  <a:schemeClr val="tx1"/>
                </a:solidFill>
                <a:latin typeface="Lucida Sans Unicode" pitchFamily="34" charset="0"/>
                <a:cs typeface="Arial" charset="0"/>
              </a:defRPr>
            </a:lvl4pPr>
            <a:lvl5pPr marL="2057400" indent="-228600" eaLnBrk="0" hangingPunct="0">
              <a:defRPr>
                <a:solidFill>
                  <a:schemeClr val="tx1"/>
                </a:solidFill>
                <a:latin typeface="Lucida Sans Unicode" pitchFamily="34" charset="0"/>
                <a:cs typeface="Arial" charset="0"/>
              </a:defRPr>
            </a:lvl5pPr>
            <a:lvl6pPr marL="2514600" indent="-228600" defTabSz="457200" eaLnBrk="0" fontAlgn="base" hangingPunct="0">
              <a:spcBef>
                <a:spcPct val="0"/>
              </a:spcBef>
              <a:spcAft>
                <a:spcPct val="0"/>
              </a:spcAft>
              <a:defRPr>
                <a:solidFill>
                  <a:schemeClr val="tx1"/>
                </a:solidFill>
                <a:latin typeface="Lucida Sans Unicode" pitchFamily="34" charset="0"/>
                <a:cs typeface="Arial" charset="0"/>
              </a:defRPr>
            </a:lvl6pPr>
            <a:lvl7pPr marL="2971800" indent="-228600" defTabSz="457200" eaLnBrk="0" fontAlgn="base" hangingPunct="0">
              <a:spcBef>
                <a:spcPct val="0"/>
              </a:spcBef>
              <a:spcAft>
                <a:spcPct val="0"/>
              </a:spcAft>
              <a:defRPr>
                <a:solidFill>
                  <a:schemeClr val="tx1"/>
                </a:solidFill>
                <a:latin typeface="Lucida Sans Unicode" pitchFamily="34" charset="0"/>
                <a:cs typeface="Arial" charset="0"/>
              </a:defRPr>
            </a:lvl7pPr>
            <a:lvl8pPr marL="3429000" indent="-228600" defTabSz="457200" eaLnBrk="0" fontAlgn="base" hangingPunct="0">
              <a:spcBef>
                <a:spcPct val="0"/>
              </a:spcBef>
              <a:spcAft>
                <a:spcPct val="0"/>
              </a:spcAft>
              <a:defRPr>
                <a:solidFill>
                  <a:schemeClr val="tx1"/>
                </a:solidFill>
                <a:latin typeface="Lucida Sans Unicode" pitchFamily="34" charset="0"/>
                <a:cs typeface="Arial" charset="0"/>
              </a:defRPr>
            </a:lvl8pPr>
            <a:lvl9pPr marL="3886200" indent="-228600" defTabSz="457200" eaLnBrk="0" fontAlgn="base" hangingPunct="0">
              <a:spcBef>
                <a:spcPct val="0"/>
              </a:spcBef>
              <a:spcAft>
                <a:spcPct val="0"/>
              </a:spcAft>
              <a:defRPr>
                <a:solidFill>
                  <a:schemeClr val="tx1"/>
                </a:solidFill>
                <a:latin typeface="Lucida Sans Unicode" pitchFamily="34" charset="0"/>
                <a:cs typeface="Arial" charset="0"/>
              </a:defRPr>
            </a:lvl9pPr>
          </a:lstStyle>
          <a:p>
            <a:pPr eaLnBrk="1" hangingPunct="1">
              <a:buClr>
                <a:schemeClr val="accent1"/>
              </a:buClr>
              <a:buSzPct val="105000"/>
            </a:pPr>
            <a:r>
              <a:rPr lang="en-US" sz="3200" b="1" cap="small" dirty="0">
                <a:ln w="10541" cmpd="sng">
                  <a:solidFill>
                    <a:schemeClr val="tx1"/>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n-lt"/>
                <a:cs typeface="+mn-cs"/>
              </a:rPr>
              <a:t>Manure </a:t>
            </a:r>
            <a:r>
              <a:rPr lang="en-US" sz="2400" dirty="0"/>
              <a:t>(Organic)</a:t>
            </a:r>
            <a:r>
              <a:rPr lang="en-US" sz="2800" dirty="0"/>
              <a:t> </a:t>
            </a:r>
            <a:r>
              <a:rPr lang="en-US" sz="2800" b="1" dirty="0"/>
              <a:t>Application Restrictions</a:t>
            </a:r>
          </a:p>
          <a:p>
            <a:pPr eaLnBrk="1" hangingPunct="1"/>
            <a:r>
              <a:rPr lang="en-US" sz="2400" dirty="0"/>
              <a:t> </a:t>
            </a:r>
          </a:p>
          <a:p>
            <a:pPr eaLnBrk="1" hangingPunct="1"/>
            <a:r>
              <a:rPr lang="en-US" sz="2400" dirty="0"/>
              <a:t>Affects </a:t>
            </a:r>
            <a:r>
              <a:rPr lang="en-US" sz="2400" b="1" i="1" dirty="0"/>
              <a:t>ANYONE  </a:t>
            </a:r>
            <a:r>
              <a:rPr lang="en-US" sz="2400" dirty="0"/>
              <a:t>applying manure. </a:t>
            </a:r>
          </a:p>
          <a:p>
            <a:pPr eaLnBrk="1" hangingPunct="1"/>
            <a:endParaRPr lang="en-US" sz="2400" dirty="0"/>
          </a:p>
          <a:p>
            <a:pPr eaLnBrk="1" hangingPunct="1"/>
            <a:endParaRPr lang="en-US" sz="2400" dirty="0"/>
          </a:p>
          <a:p>
            <a:pPr eaLnBrk="1" hangingPunct="1"/>
            <a:r>
              <a:rPr lang="en-US" sz="2400" dirty="0"/>
              <a:t> </a:t>
            </a:r>
          </a:p>
        </p:txBody>
      </p:sp>
      <p:graphicFrame>
        <p:nvGraphicFramePr>
          <p:cNvPr id="6" name="Table 5"/>
          <p:cNvGraphicFramePr>
            <a:graphicFrameLocks noGrp="1"/>
          </p:cNvGraphicFramePr>
          <p:nvPr>
            <p:extLst>
              <p:ext uri="{D42A27DB-BD31-4B8C-83A1-F6EECF244321}">
                <p14:modId xmlns:p14="http://schemas.microsoft.com/office/powerpoint/2010/main" val="83190053"/>
              </p:ext>
            </p:extLst>
          </p:nvPr>
        </p:nvGraphicFramePr>
        <p:xfrm>
          <a:off x="1975264" y="1746250"/>
          <a:ext cx="8443355" cy="4870434"/>
        </p:xfrm>
        <a:graphic>
          <a:graphicData uri="http://schemas.openxmlformats.org/drawingml/2006/table">
            <a:tbl>
              <a:tblPr firstRow="1" bandRow="1">
                <a:tableStyleId>{5C22544A-7EE6-4342-B048-85BDC9FD1C3A}</a:tableStyleId>
              </a:tblPr>
              <a:tblGrid>
                <a:gridCol w="2648197">
                  <a:extLst>
                    <a:ext uri="{9D8B030D-6E8A-4147-A177-3AD203B41FA5}">
                      <a16:colId xmlns:a16="http://schemas.microsoft.com/office/drawing/2014/main" val="20000"/>
                    </a:ext>
                  </a:extLst>
                </a:gridCol>
                <a:gridCol w="2945080">
                  <a:extLst>
                    <a:ext uri="{9D8B030D-6E8A-4147-A177-3AD203B41FA5}">
                      <a16:colId xmlns:a16="http://schemas.microsoft.com/office/drawing/2014/main" val="20001"/>
                    </a:ext>
                  </a:extLst>
                </a:gridCol>
                <a:gridCol w="2850078">
                  <a:extLst>
                    <a:ext uri="{9D8B030D-6E8A-4147-A177-3AD203B41FA5}">
                      <a16:colId xmlns:a16="http://schemas.microsoft.com/office/drawing/2014/main" val="20002"/>
                    </a:ext>
                  </a:extLst>
                </a:gridCol>
              </a:tblGrid>
              <a:tr h="1920059">
                <a:tc>
                  <a:txBody>
                    <a:bodyPr/>
                    <a:lstStyle/>
                    <a:p>
                      <a:endParaRPr lang="en-US" sz="1800" dirty="0"/>
                    </a:p>
                  </a:txBody>
                  <a:tcPr marL="91436" marR="91436" marT="45705" marB="4570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sz="2800" cap="small" baseline="0" dirty="0">
                          <a:solidFill>
                            <a:schemeClr val="tx1"/>
                          </a:solidFill>
                        </a:rPr>
                        <a:t>Liquid</a:t>
                      </a:r>
                      <a:r>
                        <a:rPr lang="en-US" sz="2400" baseline="0" dirty="0">
                          <a:solidFill>
                            <a:schemeClr val="tx1"/>
                          </a:solidFill>
                        </a:rPr>
                        <a:t> Injection or Single-pass </a:t>
                      </a:r>
                    </a:p>
                    <a:p>
                      <a:r>
                        <a:rPr lang="en-US" sz="2400" baseline="0" dirty="0">
                          <a:solidFill>
                            <a:schemeClr val="tx1"/>
                          </a:solidFill>
                        </a:rPr>
                        <a:t>Incorporation of </a:t>
                      </a:r>
                      <a:r>
                        <a:rPr lang="en-US" sz="2800" cap="small" baseline="0" dirty="0">
                          <a:solidFill>
                            <a:schemeClr val="tx1"/>
                          </a:solidFill>
                        </a:rPr>
                        <a:t>Liquid </a:t>
                      </a:r>
                      <a:r>
                        <a:rPr lang="en-US" sz="2400" baseline="0" dirty="0">
                          <a:solidFill>
                            <a:schemeClr val="tx1"/>
                          </a:solidFill>
                        </a:rPr>
                        <a:t>or </a:t>
                      </a:r>
                      <a:r>
                        <a:rPr kumimoji="0" lang="en-US" sz="2800" b="1" kern="1200" cap="small" baseline="0" dirty="0">
                          <a:solidFill>
                            <a:schemeClr val="tx1"/>
                          </a:solidFill>
                          <a:latin typeface="+mn-lt"/>
                          <a:ea typeface="+mn-ea"/>
                          <a:cs typeface="+mn-cs"/>
                        </a:rPr>
                        <a:t>Solid</a:t>
                      </a:r>
                    </a:p>
                  </a:txBody>
                  <a:tcPr marL="91436" marR="91436" marT="45705" marB="45705"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kumimoji="0" lang="en-US" sz="2800" b="1" kern="1200" cap="small" baseline="0" dirty="0">
                          <a:solidFill>
                            <a:schemeClr val="tx1"/>
                          </a:solidFill>
                          <a:latin typeface="+mn-lt"/>
                          <a:ea typeface="+mn-ea"/>
                          <a:cs typeface="+mn-cs"/>
                        </a:rPr>
                        <a:t>Liquid </a:t>
                      </a:r>
                      <a:r>
                        <a:rPr lang="en-US" sz="2400" dirty="0">
                          <a:solidFill>
                            <a:schemeClr val="tx1"/>
                          </a:solidFill>
                        </a:rPr>
                        <a:t>Incorporation</a:t>
                      </a:r>
                      <a:r>
                        <a:rPr lang="en-US" sz="2400" baseline="0" dirty="0">
                          <a:solidFill>
                            <a:schemeClr val="tx1"/>
                          </a:solidFill>
                        </a:rPr>
                        <a:t> </a:t>
                      </a:r>
                      <a:r>
                        <a:rPr lang="en-US" sz="2000" baseline="0" dirty="0">
                          <a:solidFill>
                            <a:schemeClr val="tx1"/>
                          </a:solidFill>
                        </a:rPr>
                        <a:t>(within 24 </a:t>
                      </a:r>
                      <a:r>
                        <a:rPr lang="en-US" sz="2000" baseline="0" dirty="0" err="1">
                          <a:solidFill>
                            <a:schemeClr val="tx1"/>
                          </a:solidFill>
                        </a:rPr>
                        <a:t>hr</a:t>
                      </a:r>
                      <a:r>
                        <a:rPr lang="en-US" sz="2000" baseline="0" dirty="0">
                          <a:solidFill>
                            <a:schemeClr val="tx1"/>
                          </a:solidFill>
                        </a:rPr>
                        <a:t>) </a:t>
                      </a:r>
                      <a:r>
                        <a:rPr lang="en-US" sz="2400" baseline="0" dirty="0">
                          <a:solidFill>
                            <a:schemeClr val="tx1"/>
                          </a:solidFill>
                        </a:rPr>
                        <a:t>or</a:t>
                      </a:r>
                      <a:r>
                        <a:rPr lang="en-US" sz="2400" dirty="0">
                          <a:solidFill>
                            <a:schemeClr val="tx1"/>
                          </a:solidFill>
                        </a:rPr>
                        <a:t> Surface</a:t>
                      </a:r>
                      <a:r>
                        <a:rPr lang="en-US" sz="2400" baseline="0" dirty="0">
                          <a:solidFill>
                            <a:schemeClr val="tx1"/>
                          </a:solidFill>
                        </a:rPr>
                        <a:t>-applied </a:t>
                      </a:r>
                      <a:r>
                        <a:rPr kumimoji="0" lang="en-US" sz="2800" b="1" kern="1200" cap="small" baseline="0" dirty="0">
                          <a:solidFill>
                            <a:schemeClr val="tx1"/>
                          </a:solidFill>
                          <a:latin typeface="+mn-lt"/>
                          <a:ea typeface="+mn-ea"/>
                          <a:cs typeface="+mn-cs"/>
                        </a:rPr>
                        <a:t>Solid</a:t>
                      </a:r>
                    </a:p>
                  </a:txBody>
                  <a:tcPr marL="91436" marR="91436" marT="45705" marB="45705"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51044">
                <a:tc>
                  <a:txBody>
                    <a:bodyPr/>
                    <a:lstStyle/>
                    <a:p>
                      <a:r>
                        <a:rPr lang="en-US" sz="2000" dirty="0"/>
                        <a:t>Public Water Supply</a:t>
                      </a:r>
                    </a:p>
                  </a:txBody>
                  <a:tcPr marL="91436" marR="91436" marT="45705" marB="4570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DDD0AD"/>
                    </a:solidFill>
                  </a:tcPr>
                </a:tc>
                <a:tc>
                  <a:txBody>
                    <a:bodyPr/>
                    <a:lstStyle/>
                    <a:p>
                      <a:r>
                        <a:rPr lang="en-US" sz="2000" dirty="0"/>
                        <a:t>500 feet</a:t>
                      </a:r>
                    </a:p>
                  </a:txBody>
                  <a:tcPr marL="91436" marR="91436" marT="45705" marB="4570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DDD0AD"/>
                    </a:solidFill>
                  </a:tcPr>
                </a:tc>
                <a:tc>
                  <a:txBody>
                    <a:bodyPr/>
                    <a:lstStyle/>
                    <a:p>
                      <a:r>
                        <a:rPr lang="en-US" sz="2000" dirty="0"/>
                        <a:t>500 feet</a:t>
                      </a:r>
                    </a:p>
                  </a:txBody>
                  <a:tcPr marL="91436" marR="91436" marT="45705" marB="4570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DDD0AD"/>
                    </a:solidFill>
                  </a:tcPr>
                </a:tc>
                <a:extLst>
                  <a:ext uri="{0D108BD9-81ED-4DB2-BD59-A6C34878D82A}">
                    <a16:rowId xmlns:a16="http://schemas.microsoft.com/office/drawing/2014/main" val="10001"/>
                  </a:ext>
                </a:extLst>
              </a:tr>
              <a:tr h="396185">
                <a:tc>
                  <a:txBody>
                    <a:bodyPr/>
                    <a:lstStyle/>
                    <a:p>
                      <a:r>
                        <a:rPr lang="en-US" sz="2000" dirty="0"/>
                        <a:t>Surface</a:t>
                      </a:r>
                      <a:r>
                        <a:rPr lang="en-US" sz="2000" baseline="0" dirty="0"/>
                        <a:t> Waters</a:t>
                      </a:r>
                      <a:endParaRPr lang="en-US" sz="2000" dirty="0"/>
                    </a:p>
                  </a:txBody>
                  <a:tcPr marL="91436" marR="91436" marT="45705" marB="4570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FFFF"/>
                    </a:solidFill>
                  </a:tcPr>
                </a:tc>
                <a:tc>
                  <a:txBody>
                    <a:bodyPr/>
                    <a:lstStyle/>
                    <a:p>
                      <a:r>
                        <a:rPr lang="en-US" sz="2000" dirty="0"/>
                        <a:t>25 feet</a:t>
                      </a:r>
                    </a:p>
                  </a:txBody>
                  <a:tcPr marL="91436" marR="91436" marT="45705" marB="4570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FFFF"/>
                    </a:solidFill>
                  </a:tcPr>
                </a:tc>
                <a:tc>
                  <a:txBody>
                    <a:bodyPr/>
                    <a:lstStyle/>
                    <a:p>
                      <a:r>
                        <a:rPr lang="en-US" sz="2000" dirty="0"/>
                        <a:t> 50 feet</a:t>
                      </a:r>
                    </a:p>
                  </a:txBody>
                  <a:tcPr marL="91436" marR="91436" marT="45705" marB="4570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396185">
                <a:tc>
                  <a:txBody>
                    <a:bodyPr/>
                    <a:lstStyle/>
                    <a:p>
                      <a:r>
                        <a:rPr lang="en-US" sz="2000" dirty="0"/>
                        <a:t>Sinkholes</a:t>
                      </a:r>
                    </a:p>
                  </a:txBody>
                  <a:tcPr marL="91436" marR="91436" marT="45705" marB="4570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DDD0AD"/>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dirty="0"/>
                        <a:t>25 feet</a:t>
                      </a:r>
                    </a:p>
                  </a:txBody>
                  <a:tcPr marL="91436" marR="91436" marT="45705" marB="4570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DDD0AD"/>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dirty="0"/>
                        <a:t> 50 feet</a:t>
                      </a:r>
                    </a:p>
                  </a:txBody>
                  <a:tcPr marL="91436" marR="91436" marT="45705" marB="4570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DDD0AD"/>
                    </a:solidFill>
                  </a:tcPr>
                </a:tc>
                <a:extLst>
                  <a:ext uri="{0D108BD9-81ED-4DB2-BD59-A6C34878D82A}">
                    <a16:rowId xmlns:a16="http://schemas.microsoft.com/office/drawing/2014/main" val="10003"/>
                  </a:ext>
                </a:extLst>
              </a:tr>
              <a:tr h="396185">
                <a:tc>
                  <a:txBody>
                    <a:bodyPr/>
                    <a:lstStyle/>
                    <a:p>
                      <a:r>
                        <a:rPr lang="en-US" sz="2000" dirty="0"/>
                        <a:t>Water Wells</a:t>
                      </a:r>
                    </a:p>
                  </a:txBody>
                  <a:tcPr marL="91436" marR="91436" marT="45705" marB="4570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FFFF"/>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a:t>50 </a:t>
                      </a:r>
                      <a:r>
                        <a:rPr lang="en-US" sz="2000" dirty="0"/>
                        <a:t>feet</a:t>
                      </a:r>
                    </a:p>
                  </a:txBody>
                  <a:tcPr marL="91436" marR="91436" marT="45705" marB="4570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FFFF"/>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dirty="0"/>
                        <a:t> 50 feet</a:t>
                      </a:r>
                    </a:p>
                  </a:txBody>
                  <a:tcPr marL="91436" marR="91436" marT="45705" marB="4570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396185">
                <a:tc>
                  <a:txBody>
                    <a:bodyPr/>
                    <a:lstStyle/>
                    <a:p>
                      <a:r>
                        <a:rPr lang="en-US" sz="2000" dirty="0"/>
                        <a:t>Drainage</a:t>
                      </a:r>
                      <a:r>
                        <a:rPr lang="en-US" sz="2000" baseline="0" dirty="0"/>
                        <a:t> Inlets</a:t>
                      </a:r>
                      <a:endParaRPr lang="en-US" sz="2000" dirty="0"/>
                    </a:p>
                  </a:txBody>
                  <a:tcPr marL="91436" marR="91436" marT="45705" marB="4570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DDD0AD"/>
                    </a:solidFill>
                  </a:tcPr>
                </a:tc>
                <a:tc>
                  <a:txBody>
                    <a:bodyPr/>
                    <a:lstStyle/>
                    <a:p>
                      <a:r>
                        <a:rPr lang="en-US" sz="2000" dirty="0"/>
                        <a:t> 5 feet</a:t>
                      </a:r>
                    </a:p>
                  </a:txBody>
                  <a:tcPr marL="91436" marR="91436" marT="45705" marB="4570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DDD0AD"/>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dirty="0"/>
                        <a:t> 50 feet</a:t>
                      </a:r>
                    </a:p>
                  </a:txBody>
                  <a:tcPr marL="91436" marR="91436" marT="45705" marB="4570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DDD0AD"/>
                    </a:solidFill>
                  </a:tcPr>
                </a:tc>
                <a:extLst>
                  <a:ext uri="{0D108BD9-81ED-4DB2-BD59-A6C34878D82A}">
                    <a16:rowId xmlns:a16="http://schemas.microsoft.com/office/drawing/2014/main" val="10005"/>
                  </a:ext>
                </a:extLst>
              </a:tr>
              <a:tr h="396185">
                <a:tc>
                  <a:txBody>
                    <a:bodyPr/>
                    <a:lstStyle/>
                    <a:p>
                      <a:r>
                        <a:rPr lang="en-US" sz="2000" dirty="0"/>
                        <a:t>Property Lines</a:t>
                      </a:r>
                    </a:p>
                  </a:txBody>
                  <a:tcPr marL="91436" marR="91436" marT="45705" marB="4570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FFFF"/>
                    </a:solidFill>
                  </a:tcPr>
                </a:tc>
                <a:tc>
                  <a:txBody>
                    <a:bodyPr/>
                    <a:lstStyle/>
                    <a:p>
                      <a:r>
                        <a:rPr lang="en-US" sz="2000" dirty="0"/>
                        <a:t> 0 feet</a:t>
                      </a:r>
                    </a:p>
                  </a:txBody>
                  <a:tcPr marL="91436" marR="91436" marT="45705" marB="4570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FFFF"/>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dirty="0"/>
                        <a:t> 10 feet</a:t>
                      </a:r>
                    </a:p>
                  </a:txBody>
                  <a:tcPr marL="91436" marR="91436" marT="45705" marB="4570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396185">
                <a:tc>
                  <a:txBody>
                    <a:bodyPr/>
                    <a:lstStyle/>
                    <a:p>
                      <a:r>
                        <a:rPr lang="en-US" sz="2000" dirty="0"/>
                        <a:t>Public Roads</a:t>
                      </a:r>
                    </a:p>
                  </a:txBody>
                  <a:tcPr marL="91436" marR="91436" marT="45705" marB="4570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DDD0AD"/>
                    </a:solidFill>
                  </a:tcPr>
                </a:tc>
                <a:tc>
                  <a:txBody>
                    <a:bodyPr/>
                    <a:lstStyle/>
                    <a:p>
                      <a:r>
                        <a:rPr lang="en-US" sz="2000" dirty="0"/>
                        <a:t> 0 feet</a:t>
                      </a:r>
                    </a:p>
                  </a:txBody>
                  <a:tcPr marL="91436" marR="91436" marT="45705" marB="4570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DDD0AD"/>
                    </a:solidFill>
                  </a:tcPr>
                </a:tc>
                <a:tc>
                  <a:txBody>
                    <a:bodyPr/>
                    <a:lstStyle/>
                    <a:p>
                      <a:r>
                        <a:rPr lang="en-US" sz="2000" dirty="0"/>
                        <a:t> 10 feet</a:t>
                      </a:r>
                    </a:p>
                  </a:txBody>
                  <a:tcPr marL="91436" marR="91436" marT="45705" marB="4570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DDD0AD"/>
                    </a:solidFill>
                  </a:tcPr>
                </a:tc>
                <a:extLst>
                  <a:ext uri="{0D108BD9-81ED-4DB2-BD59-A6C34878D82A}">
                    <a16:rowId xmlns:a16="http://schemas.microsoft.com/office/drawing/2014/main" val="10007"/>
                  </a:ext>
                </a:extLst>
              </a:tr>
            </a:tbl>
          </a:graphicData>
        </a:graphic>
      </p:graphicFrame>
    </p:spTree>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2" name="TextBox 1"/>
          <p:cNvSpPr txBox="1">
            <a:spLocks noChangeArrowheads="1"/>
          </p:cNvSpPr>
          <p:nvPr/>
        </p:nvSpPr>
        <p:spPr bwMode="auto">
          <a:xfrm>
            <a:off x="1685844" y="-1"/>
            <a:ext cx="8240713" cy="141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Lucida Sans Unicode" pitchFamily="34" charset="0"/>
                <a:cs typeface="Arial" charset="0"/>
              </a:defRPr>
            </a:lvl1pPr>
            <a:lvl2pPr marL="742950" indent="-285750" eaLnBrk="0" hangingPunct="0">
              <a:defRPr>
                <a:solidFill>
                  <a:schemeClr val="tx1"/>
                </a:solidFill>
                <a:latin typeface="Lucida Sans Unicode" pitchFamily="34" charset="0"/>
                <a:cs typeface="Arial" charset="0"/>
              </a:defRPr>
            </a:lvl2pPr>
            <a:lvl3pPr marL="1143000" indent="-228600" eaLnBrk="0" hangingPunct="0">
              <a:defRPr>
                <a:solidFill>
                  <a:schemeClr val="tx1"/>
                </a:solidFill>
                <a:latin typeface="Lucida Sans Unicode" pitchFamily="34" charset="0"/>
                <a:cs typeface="Arial" charset="0"/>
              </a:defRPr>
            </a:lvl3pPr>
            <a:lvl4pPr marL="1600200" indent="-228600" eaLnBrk="0" hangingPunct="0">
              <a:defRPr>
                <a:solidFill>
                  <a:schemeClr val="tx1"/>
                </a:solidFill>
                <a:latin typeface="Lucida Sans Unicode" pitchFamily="34" charset="0"/>
                <a:cs typeface="Arial" charset="0"/>
              </a:defRPr>
            </a:lvl4pPr>
            <a:lvl5pPr marL="2057400" indent="-228600" eaLnBrk="0" hangingPunct="0">
              <a:defRPr>
                <a:solidFill>
                  <a:schemeClr val="tx1"/>
                </a:solidFill>
                <a:latin typeface="Lucida Sans Unicode" pitchFamily="34" charset="0"/>
                <a:cs typeface="Arial" charset="0"/>
              </a:defRPr>
            </a:lvl5pPr>
            <a:lvl6pPr marL="2514600" indent="-228600" defTabSz="457200" eaLnBrk="0" fontAlgn="base" hangingPunct="0">
              <a:spcBef>
                <a:spcPct val="0"/>
              </a:spcBef>
              <a:spcAft>
                <a:spcPct val="0"/>
              </a:spcAft>
              <a:defRPr>
                <a:solidFill>
                  <a:schemeClr val="tx1"/>
                </a:solidFill>
                <a:latin typeface="Lucida Sans Unicode" pitchFamily="34" charset="0"/>
                <a:cs typeface="Arial" charset="0"/>
              </a:defRPr>
            </a:lvl6pPr>
            <a:lvl7pPr marL="2971800" indent="-228600" defTabSz="457200" eaLnBrk="0" fontAlgn="base" hangingPunct="0">
              <a:spcBef>
                <a:spcPct val="0"/>
              </a:spcBef>
              <a:spcAft>
                <a:spcPct val="0"/>
              </a:spcAft>
              <a:defRPr>
                <a:solidFill>
                  <a:schemeClr val="tx1"/>
                </a:solidFill>
                <a:latin typeface="Lucida Sans Unicode" pitchFamily="34" charset="0"/>
                <a:cs typeface="Arial" charset="0"/>
              </a:defRPr>
            </a:lvl7pPr>
            <a:lvl8pPr marL="3429000" indent="-228600" defTabSz="457200" eaLnBrk="0" fontAlgn="base" hangingPunct="0">
              <a:spcBef>
                <a:spcPct val="0"/>
              </a:spcBef>
              <a:spcAft>
                <a:spcPct val="0"/>
              </a:spcAft>
              <a:defRPr>
                <a:solidFill>
                  <a:schemeClr val="tx1"/>
                </a:solidFill>
                <a:latin typeface="Lucida Sans Unicode" pitchFamily="34" charset="0"/>
                <a:cs typeface="Arial" charset="0"/>
              </a:defRPr>
            </a:lvl8pPr>
            <a:lvl9pPr marL="3886200" indent="-228600" defTabSz="457200" eaLnBrk="0" fontAlgn="base" hangingPunct="0">
              <a:spcBef>
                <a:spcPct val="0"/>
              </a:spcBef>
              <a:spcAft>
                <a:spcPct val="0"/>
              </a:spcAft>
              <a:defRPr>
                <a:solidFill>
                  <a:schemeClr val="tx1"/>
                </a:solidFill>
                <a:latin typeface="Lucida Sans Unicode" pitchFamily="34" charset="0"/>
                <a:cs typeface="Arial" charset="0"/>
              </a:defRPr>
            </a:lvl9pPr>
          </a:lstStyle>
          <a:p>
            <a:pPr eaLnBrk="1" hangingPunct="1">
              <a:buClr>
                <a:schemeClr val="accent1"/>
              </a:buClr>
              <a:buSzPct val="105000"/>
            </a:pPr>
            <a:r>
              <a:rPr lang="en-US" sz="3200" b="1" cap="small" dirty="0">
                <a:ln w="10541" cmpd="sng">
                  <a:solidFill>
                    <a:schemeClr val="tx1"/>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n-lt"/>
                <a:cs typeface="+mn-cs"/>
              </a:rPr>
              <a:t>Manure</a:t>
            </a:r>
            <a:r>
              <a:rPr lang="en-US" sz="2800" b="1" dirty="0"/>
              <a:t> </a:t>
            </a:r>
            <a:r>
              <a:rPr lang="en-US" sz="2400" dirty="0"/>
              <a:t>(Organic)</a:t>
            </a:r>
            <a:r>
              <a:rPr lang="en-US" sz="3200" dirty="0"/>
              <a:t> </a:t>
            </a:r>
            <a:r>
              <a:rPr lang="en-US" sz="2800" b="1" dirty="0"/>
              <a:t>Application Restrictions</a:t>
            </a:r>
          </a:p>
          <a:p>
            <a:pPr eaLnBrk="1" hangingPunct="1"/>
            <a:endParaRPr lang="en-US" b="1" dirty="0"/>
          </a:p>
          <a:p>
            <a:pPr eaLnBrk="1" hangingPunct="1">
              <a:lnSpc>
                <a:spcPct val="150000"/>
              </a:lnSpc>
            </a:pPr>
            <a:r>
              <a:rPr lang="en-US" sz="2400" dirty="0"/>
              <a:t>Watch out for property lines and wells</a:t>
            </a:r>
          </a:p>
        </p:txBody>
      </p:sp>
      <p:graphicFrame>
        <p:nvGraphicFramePr>
          <p:cNvPr id="4" name="Table 3"/>
          <p:cNvGraphicFramePr>
            <a:graphicFrameLocks noGrp="1"/>
          </p:cNvGraphicFramePr>
          <p:nvPr>
            <p:extLst>
              <p:ext uri="{D42A27DB-BD31-4B8C-83A1-F6EECF244321}">
                <p14:modId xmlns:p14="http://schemas.microsoft.com/office/powerpoint/2010/main" val="451142009"/>
              </p:ext>
            </p:extLst>
          </p:nvPr>
        </p:nvGraphicFramePr>
        <p:xfrm>
          <a:off x="1989138" y="1497014"/>
          <a:ext cx="8142288" cy="4781549"/>
        </p:xfrm>
        <a:graphic>
          <a:graphicData uri="http://schemas.openxmlformats.org/drawingml/2006/table">
            <a:tbl>
              <a:tblPr firstRow="1" bandRow="1">
                <a:tableStyleId>{5C22544A-7EE6-4342-B048-85BDC9FD1C3A}</a:tableStyleId>
              </a:tblPr>
              <a:tblGrid>
                <a:gridCol w="2714096">
                  <a:extLst>
                    <a:ext uri="{9D8B030D-6E8A-4147-A177-3AD203B41FA5}">
                      <a16:colId xmlns:a16="http://schemas.microsoft.com/office/drawing/2014/main" val="20000"/>
                    </a:ext>
                  </a:extLst>
                </a:gridCol>
                <a:gridCol w="3294107">
                  <a:extLst>
                    <a:ext uri="{9D8B030D-6E8A-4147-A177-3AD203B41FA5}">
                      <a16:colId xmlns:a16="http://schemas.microsoft.com/office/drawing/2014/main" val="20001"/>
                    </a:ext>
                  </a:extLst>
                </a:gridCol>
                <a:gridCol w="2134085">
                  <a:extLst>
                    <a:ext uri="{9D8B030D-6E8A-4147-A177-3AD203B41FA5}">
                      <a16:colId xmlns:a16="http://schemas.microsoft.com/office/drawing/2014/main" val="20002"/>
                    </a:ext>
                  </a:extLst>
                </a:gridCol>
              </a:tblGrid>
              <a:tr h="1281159">
                <a:tc rowSpan="2">
                  <a:txBody>
                    <a:bodyPr/>
                    <a:lstStyle/>
                    <a:p>
                      <a:endParaRPr lang="en-US" sz="1600" dirty="0"/>
                    </a:p>
                  </a:txBody>
                  <a:tcPr marL="82917" marR="82917" marT="41456" marB="41456">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gridSpan="2">
                  <a:txBody>
                    <a:bodyPr/>
                    <a:lstStyle/>
                    <a:p>
                      <a:r>
                        <a:rPr kumimoji="0" lang="en-US" sz="2400" b="1" kern="1200" baseline="0" dirty="0">
                          <a:solidFill>
                            <a:schemeClr val="tx1"/>
                          </a:solidFill>
                          <a:latin typeface="+mn-lt"/>
                          <a:ea typeface="+mn-ea"/>
                          <a:cs typeface="+mn-cs"/>
                        </a:rPr>
                        <a:t>Surface-applied Liquid</a:t>
                      </a:r>
                      <a:r>
                        <a:rPr kumimoji="0" lang="en-US" sz="2400" b="1" kern="1200" baseline="0" dirty="0">
                          <a:solidFill>
                            <a:schemeClr val="tx1"/>
                          </a:solidFill>
                          <a:latin typeface="+mn-lt"/>
                          <a:ea typeface="+mn-ea"/>
                          <a:cs typeface="+mn-cs"/>
                          <a:sym typeface="Symbol"/>
                        </a:rPr>
                        <a:t></a:t>
                      </a:r>
                      <a:br>
                        <a:rPr kumimoji="0" lang="en-US" sz="2400" b="1" kern="1200" baseline="0" dirty="0">
                          <a:solidFill>
                            <a:schemeClr val="tx1"/>
                          </a:solidFill>
                          <a:latin typeface="+mn-lt"/>
                          <a:ea typeface="+mn-ea"/>
                          <a:cs typeface="+mn-cs"/>
                        </a:rPr>
                      </a:br>
                      <a:r>
                        <a:rPr kumimoji="0" lang="en-US" sz="2400" b="1" kern="1200" baseline="0" dirty="0">
                          <a:solidFill>
                            <a:schemeClr val="tx1"/>
                          </a:solidFill>
                          <a:latin typeface="+mn-lt"/>
                          <a:ea typeface="+mn-ea"/>
                          <a:cs typeface="+mn-cs"/>
                        </a:rPr>
                        <a:t>no incorporation or injection of manure</a:t>
                      </a:r>
                    </a:p>
                  </a:txBody>
                  <a:tcPr marL="82917" marR="82917" marT="41456" marB="41456">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hMerge="1">
                  <a:txBody>
                    <a:bodyPr/>
                    <a:lstStyle/>
                    <a:p>
                      <a:endParaRPr lang="en-US" sz="1600" dirty="0"/>
                    </a:p>
                  </a:txBody>
                  <a:tcPr marL="82919" marR="82919" marT="41460" marB="41460"/>
                </a:tc>
                <a:extLst>
                  <a:ext uri="{0D108BD9-81ED-4DB2-BD59-A6C34878D82A}">
                    <a16:rowId xmlns:a16="http://schemas.microsoft.com/office/drawing/2014/main" val="10000"/>
                  </a:ext>
                </a:extLst>
              </a:tr>
              <a:tr h="700100">
                <a:tc vMerge="1">
                  <a:txBody>
                    <a:bodyPr/>
                    <a:lstStyle/>
                    <a:p>
                      <a:endParaRPr kumimoji="0" lang="en-US" sz="2000" kern="1200" dirty="0">
                        <a:solidFill>
                          <a:schemeClr val="dk1"/>
                        </a:solidFill>
                        <a:latin typeface="+mn-lt"/>
                        <a:ea typeface="+mn-ea"/>
                        <a:cs typeface="+mn-cs"/>
                      </a:endParaRPr>
                    </a:p>
                  </a:txBody>
                  <a:tcPr marL="82917" marR="82917" marT="41456" marB="41456">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r>
                        <a:rPr kumimoji="0" lang="en-US" sz="2000" kern="1200" dirty="0">
                          <a:solidFill>
                            <a:schemeClr val="dk1"/>
                          </a:solidFill>
                          <a:latin typeface="+mn-lt"/>
                          <a:ea typeface="+mn-ea"/>
                          <a:cs typeface="+mn-cs"/>
                        </a:rPr>
                        <a:t>Less than 6% Slope or</a:t>
                      </a:r>
                    </a:p>
                    <a:p>
                      <a:pPr algn="ctr"/>
                      <a:r>
                        <a:rPr kumimoji="0" lang="en-US" sz="2000" kern="1200" dirty="0">
                          <a:solidFill>
                            <a:schemeClr val="dk1"/>
                          </a:solidFill>
                          <a:latin typeface="+mn-lt"/>
                          <a:ea typeface="+mn-ea"/>
                          <a:cs typeface="+mn-cs"/>
                        </a:rPr>
                        <a:t>Residue Cover</a:t>
                      </a:r>
                    </a:p>
                  </a:txBody>
                  <a:tcPr marL="82917" marR="82917" marT="41456" marB="41456">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r>
                        <a:rPr kumimoji="0" lang="en-US" sz="2000" kern="1200" dirty="0">
                          <a:solidFill>
                            <a:schemeClr val="dk1"/>
                          </a:solidFill>
                          <a:latin typeface="+mn-lt"/>
                          <a:ea typeface="+mn-ea"/>
                          <a:cs typeface="+mn-cs"/>
                        </a:rPr>
                        <a:t>Greater than 6% Slope</a:t>
                      </a:r>
                    </a:p>
                  </a:txBody>
                  <a:tcPr marL="82917" marR="82917" marT="41456" marB="41456">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001"/>
                  </a:ext>
                </a:extLst>
              </a:tr>
              <a:tr h="391964">
                <a:tc>
                  <a:txBody>
                    <a:bodyPr/>
                    <a:lstStyle/>
                    <a:p>
                      <a:r>
                        <a:rPr kumimoji="0" lang="en-US" sz="2000" kern="1200" dirty="0">
                          <a:solidFill>
                            <a:schemeClr val="dk1"/>
                          </a:solidFill>
                          <a:latin typeface="+mn-lt"/>
                          <a:ea typeface="+mn-ea"/>
                          <a:cs typeface="+mn-cs"/>
                        </a:rPr>
                        <a:t>Public Water Wells</a:t>
                      </a:r>
                    </a:p>
                  </a:txBody>
                  <a:tcPr marL="82917" marR="82917" marT="41456" marB="41456">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r>
                        <a:rPr kumimoji="0" lang="en-US" sz="2000" kern="1200" dirty="0">
                          <a:solidFill>
                            <a:schemeClr val="dk1"/>
                          </a:solidFill>
                          <a:latin typeface="+mn-lt"/>
                          <a:ea typeface="+mn-ea"/>
                          <a:cs typeface="+mn-cs"/>
                        </a:rPr>
                        <a:t>500 feet</a:t>
                      </a:r>
                    </a:p>
                  </a:txBody>
                  <a:tcPr marL="82917" marR="82917" marT="41456" marB="41456">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r>
                        <a:rPr kumimoji="0" lang="en-US" sz="2000" kern="1200" dirty="0">
                          <a:solidFill>
                            <a:schemeClr val="dk1"/>
                          </a:solidFill>
                          <a:latin typeface="+mn-lt"/>
                          <a:ea typeface="+mn-ea"/>
                          <a:cs typeface="+mn-cs"/>
                        </a:rPr>
                        <a:t>500 feet</a:t>
                      </a:r>
                    </a:p>
                  </a:txBody>
                  <a:tcPr marL="82917" marR="82917" marT="41456" marB="41456">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91964">
                <a:tc>
                  <a:txBody>
                    <a:bodyPr/>
                    <a:lstStyle/>
                    <a:p>
                      <a:r>
                        <a:rPr kumimoji="0" lang="en-US" sz="2000" kern="1200" dirty="0">
                          <a:solidFill>
                            <a:schemeClr val="dk1"/>
                          </a:solidFill>
                          <a:latin typeface="+mn-lt"/>
                          <a:ea typeface="+mn-ea"/>
                          <a:cs typeface="+mn-cs"/>
                        </a:rPr>
                        <a:t>Surface Waters</a:t>
                      </a:r>
                    </a:p>
                  </a:txBody>
                  <a:tcPr marL="82917" marR="82917" marT="41456" marB="41456">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DDD0AD"/>
                    </a:solidFill>
                  </a:tcPr>
                </a:tc>
                <a:tc>
                  <a:txBody>
                    <a:bodyPr/>
                    <a:lstStyle/>
                    <a:p>
                      <a:r>
                        <a:rPr kumimoji="0" lang="en-US" sz="2000" kern="1200" dirty="0">
                          <a:solidFill>
                            <a:schemeClr val="dk1"/>
                          </a:solidFill>
                          <a:latin typeface="+mn-lt"/>
                          <a:ea typeface="+mn-ea"/>
                          <a:cs typeface="+mn-cs"/>
                        </a:rPr>
                        <a:t>100 feet</a:t>
                      </a:r>
                    </a:p>
                  </a:txBody>
                  <a:tcPr marL="82917" marR="82917" marT="41456" marB="41456">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DDD0AD"/>
                    </a:solidFill>
                  </a:tcPr>
                </a:tc>
                <a:tc>
                  <a:txBody>
                    <a:bodyPr/>
                    <a:lstStyle/>
                    <a:p>
                      <a:r>
                        <a:rPr kumimoji="0" lang="en-US" sz="2000" kern="1200" dirty="0">
                          <a:solidFill>
                            <a:schemeClr val="dk1"/>
                          </a:solidFill>
                          <a:latin typeface="+mn-lt"/>
                          <a:ea typeface="+mn-ea"/>
                          <a:cs typeface="+mn-cs"/>
                        </a:rPr>
                        <a:t>200 feet</a:t>
                      </a:r>
                    </a:p>
                  </a:txBody>
                  <a:tcPr marL="82917" marR="82917" marT="41456" marB="41456">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DDD0AD"/>
                    </a:solidFill>
                  </a:tcPr>
                </a:tc>
                <a:extLst>
                  <a:ext uri="{0D108BD9-81ED-4DB2-BD59-A6C34878D82A}">
                    <a16:rowId xmlns:a16="http://schemas.microsoft.com/office/drawing/2014/main" val="10003"/>
                  </a:ext>
                </a:extLst>
              </a:tr>
              <a:tr h="391964">
                <a:tc>
                  <a:txBody>
                    <a:bodyPr/>
                    <a:lstStyle/>
                    <a:p>
                      <a:r>
                        <a:rPr kumimoji="0" lang="en-US" sz="2000" kern="1200" dirty="0">
                          <a:solidFill>
                            <a:schemeClr val="dk1"/>
                          </a:solidFill>
                          <a:latin typeface="+mn-lt"/>
                          <a:ea typeface="+mn-ea"/>
                          <a:cs typeface="+mn-cs"/>
                        </a:rPr>
                        <a:t>Sink Holes</a:t>
                      </a:r>
                    </a:p>
                  </a:txBody>
                  <a:tcPr marL="82917" marR="82917" marT="41456" marB="41456">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FFFF"/>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0" lang="en-US" sz="2000" kern="1200" dirty="0">
                          <a:solidFill>
                            <a:schemeClr val="dk1"/>
                          </a:solidFill>
                          <a:latin typeface="+mn-lt"/>
                          <a:ea typeface="+mn-ea"/>
                          <a:cs typeface="+mn-cs"/>
                        </a:rPr>
                        <a:t>100 feet</a:t>
                      </a:r>
                    </a:p>
                  </a:txBody>
                  <a:tcPr marL="82917" marR="82917" marT="41456" marB="41456">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FFFF"/>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0" lang="en-US" sz="2000" kern="1200" dirty="0">
                          <a:solidFill>
                            <a:schemeClr val="dk1"/>
                          </a:solidFill>
                          <a:latin typeface="+mn-lt"/>
                          <a:ea typeface="+mn-ea"/>
                          <a:cs typeface="+mn-cs"/>
                        </a:rPr>
                        <a:t>200 feet</a:t>
                      </a:r>
                    </a:p>
                  </a:txBody>
                  <a:tcPr marL="82917" marR="82917" marT="41456" marB="41456">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391964">
                <a:tc>
                  <a:txBody>
                    <a:bodyPr/>
                    <a:lstStyle/>
                    <a:p>
                      <a:r>
                        <a:rPr kumimoji="0" lang="en-US" sz="2000" kern="1200" dirty="0">
                          <a:solidFill>
                            <a:schemeClr val="dk1"/>
                          </a:solidFill>
                          <a:latin typeface="+mn-lt"/>
                          <a:ea typeface="+mn-ea"/>
                          <a:cs typeface="+mn-cs"/>
                        </a:rPr>
                        <a:t>Water Wells</a:t>
                      </a:r>
                    </a:p>
                  </a:txBody>
                  <a:tcPr marL="82917" marR="82917" marT="41456" marB="41456">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DDD0AD"/>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0" lang="en-US" sz="2000" kern="1200" dirty="0">
                          <a:solidFill>
                            <a:schemeClr val="dk1"/>
                          </a:solidFill>
                          <a:latin typeface="+mn-lt"/>
                          <a:ea typeface="+mn-ea"/>
                          <a:cs typeface="+mn-cs"/>
                        </a:rPr>
                        <a:t>100 feet</a:t>
                      </a:r>
                    </a:p>
                  </a:txBody>
                  <a:tcPr marL="82917" marR="82917" marT="41456" marB="41456">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DDD0AD"/>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0" lang="en-US" sz="2000" kern="1200" dirty="0">
                          <a:solidFill>
                            <a:schemeClr val="dk1"/>
                          </a:solidFill>
                          <a:latin typeface="+mn-lt"/>
                          <a:ea typeface="+mn-ea"/>
                          <a:cs typeface="+mn-cs"/>
                        </a:rPr>
                        <a:t>200 feet</a:t>
                      </a:r>
                    </a:p>
                  </a:txBody>
                  <a:tcPr marL="82917" marR="82917" marT="41456" marB="41456">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DDD0AD"/>
                    </a:solidFill>
                  </a:tcPr>
                </a:tc>
                <a:extLst>
                  <a:ext uri="{0D108BD9-81ED-4DB2-BD59-A6C34878D82A}">
                    <a16:rowId xmlns:a16="http://schemas.microsoft.com/office/drawing/2014/main" val="10005"/>
                  </a:ext>
                </a:extLst>
              </a:tr>
              <a:tr h="391964">
                <a:tc>
                  <a:txBody>
                    <a:bodyPr/>
                    <a:lstStyle/>
                    <a:p>
                      <a:r>
                        <a:rPr kumimoji="0" lang="en-US" sz="2000" kern="1200" dirty="0">
                          <a:solidFill>
                            <a:schemeClr val="dk1"/>
                          </a:solidFill>
                          <a:latin typeface="+mn-lt"/>
                          <a:ea typeface="+mn-ea"/>
                          <a:cs typeface="+mn-cs"/>
                        </a:rPr>
                        <a:t>Drainage Inlets</a:t>
                      </a:r>
                    </a:p>
                  </a:txBody>
                  <a:tcPr marL="82917" marR="82917" marT="41456" marB="41456">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FFFF"/>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0" lang="en-US" sz="2000" kern="1200" dirty="0">
                          <a:solidFill>
                            <a:schemeClr val="dk1"/>
                          </a:solidFill>
                          <a:latin typeface="+mn-lt"/>
                          <a:ea typeface="+mn-ea"/>
                          <a:cs typeface="+mn-cs"/>
                        </a:rPr>
                        <a:t>100 feet</a:t>
                      </a:r>
                    </a:p>
                  </a:txBody>
                  <a:tcPr marL="82917" marR="82917" marT="41456" marB="41456">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FFFF"/>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0" lang="en-US" sz="2000" kern="1200" dirty="0">
                          <a:solidFill>
                            <a:schemeClr val="dk1"/>
                          </a:solidFill>
                          <a:latin typeface="+mn-lt"/>
                          <a:ea typeface="+mn-ea"/>
                          <a:cs typeface="+mn-cs"/>
                        </a:rPr>
                        <a:t>200 feet</a:t>
                      </a:r>
                    </a:p>
                  </a:txBody>
                  <a:tcPr marL="82917" marR="82917" marT="41456" marB="41456">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448506">
                <a:tc>
                  <a:txBody>
                    <a:bodyPr/>
                    <a:lstStyle/>
                    <a:p>
                      <a:r>
                        <a:rPr kumimoji="0" lang="en-US" sz="2000" kern="1200" dirty="0">
                          <a:solidFill>
                            <a:schemeClr val="dk1"/>
                          </a:solidFill>
                          <a:latin typeface="+mn-lt"/>
                          <a:ea typeface="+mn-ea"/>
                          <a:cs typeface="+mn-cs"/>
                        </a:rPr>
                        <a:t>Property Lines</a:t>
                      </a:r>
                    </a:p>
                  </a:txBody>
                  <a:tcPr marL="82917" marR="82917" marT="41456" marB="41456">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DDD0AD"/>
                    </a:solidFill>
                  </a:tcPr>
                </a:tc>
                <a:tc>
                  <a:txBody>
                    <a:bodyPr/>
                    <a:lstStyle/>
                    <a:p>
                      <a:r>
                        <a:rPr kumimoji="0" lang="en-US" sz="2000" kern="1200" dirty="0">
                          <a:solidFill>
                            <a:schemeClr val="dk1"/>
                          </a:solidFill>
                          <a:latin typeface="+mn-lt"/>
                          <a:ea typeface="+mn-ea"/>
                          <a:cs typeface="+mn-cs"/>
                        </a:rPr>
                        <a:t>50 feet</a:t>
                      </a:r>
                    </a:p>
                  </a:txBody>
                  <a:tcPr marL="82917" marR="82917" marT="41456" marB="41456">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DDD0AD"/>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0" lang="en-US" sz="2000" kern="1200" dirty="0">
                          <a:solidFill>
                            <a:schemeClr val="dk1"/>
                          </a:solidFill>
                          <a:latin typeface="+mn-lt"/>
                          <a:ea typeface="+mn-ea"/>
                          <a:cs typeface="+mn-cs"/>
                        </a:rPr>
                        <a:t>50 feet</a:t>
                      </a:r>
                    </a:p>
                  </a:txBody>
                  <a:tcPr marL="82917" marR="82917" marT="41456" marB="41456">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DDD0AD"/>
                    </a:solidFill>
                  </a:tcPr>
                </a:tc>
                <a:extLst>
                  <a:ext uri="{0D108BD9-81ED-4DB2-BD59-A6C34878D82A}">
                    <a16:rowId xmlns:a16="http://schemas.microsoft.com/office/drawing/2014/main" val="10007"/>
                  </a:ext>
                </a:extLst>
              </a:tr>
              <a:tr h="391964">
                <a:tc>
                  <a:txBody>
                    <a:bodyPr/>
                    <a:lstStyle/>
                    <a:p>
                      <a:r>
                        <a:rPr kumimoji="0" lang="en-US" sz="2000" kern="1200" dirty="0">
                          <a:solidFill>
                            <a:schemeClr val="dk1"/>
                          </a:solidFill>
                          <a:latin typeface="+mn-lt"/>
                          <a:ea typeface="+mn-ea"/>
                          <a:cs typeface="+mn-cs"/>
                        </a:rPr>
                        <a:t>Public Roads</a:t>
                      </a:r>
                    </a:p>
                  </a:txBody>
                  <a:tcPr marL="82917" marR="82917" marT="41456" marB="41456">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FFFF"/>
                    </a:solidFill>
                  </a:tcPr>
                </a:tc>
                <a:tc>
                  <a:txBody>
                    <a:bodyPr/>
                    <a:lstStyle/>
                    <a:p>
                      <a:r>
                        <a:rPr kumimoji="0" lang="en-US" sz="2000" kern="1200" dirty="0">
                          <a:solidFill>
                            <a:schemeClr val="dk1"/>
                          </a:solidFill>
                          <a:latin typeface="+mn-lt"/>
                          <a:ea typeface="+mn-ea"/>
                          <a:cs typeface="+mn-cs"/>
                        </a:rPr>
                        <a:t>50 feet</a:t>
                      </a:r>
                    </a:p>
                  </a:txBody>
                  <a:tcPr marL="82917" marR="82917" marT="41456" marB="41456">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FFFF"/>
                    </a:solidFill>
                  </a:tcPr>
                </a:tc>
                <a:tc>
                  <a:txBody>
                    <a:bodyPr/>
                    <a:lstStyle/>
                    <a:p>
                      <a:r>
                        <a:rPr kumimoji="0" lang="en-US" sz="2000" kern="1200" dirty="0">
                          <a:solidFill>
                            <a:schemeClr val="dk1"/>
                          </a:solidFill>
                          <a:latin typeface="+mn-lt"/>
                          <a:ea typeface="+mn-ea"/>
                          <a:cs typeface="+mn-cs"/>
                        </a:rPr>
                        <a:t>50 feet</a:t>
                      </a:r>
                    </a:p>
                  </a:txBody>
                  <a:tcPr marL="82917" marR="82917" marT="41456" marB="41456">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bl>
          </a:graphicData>
        </a:graphic>
      </p:graphicFrame>
    </p:spTree>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text, grass, outdoor, blue&#10;&#10;Description automatically generated">
            <a:extLst>
              <a:ext uri="{FF2B5EF4-FFF2-40B4-BE49-F238E27FC236}">
                <a16:creationId xmlns:a16="http://schemas.microsoft.com/office/drawing/2014/main" id="{AB326BCD-5300-481E-ACEF-49C499C779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39948"/>
            <a:ext cx="5464158" cy="6818053"/>
          </a:xfrm>
          <a:prstGeom prst="rect">
            <a:avLst/>
          </a:prstGeom>
          <a:noFill/>
        </p:spPr>
      </p:pic>
      <p:sp>
        <p:nvSpPr>
          <p:cNvPr id="9" name="Content Placeholder 2">
            <a:extLst>
              <a:ext uri="{FF2B5EF4-FFF2-40B4-BE49-F238E27FC236}">
                <a16:creationId xmlns:a16="http://schemas.microsoft.com/office/drawing/2014/main" id="{EF4EC3A2-37BB-4260-879D-8805B0CC21AC}"/>
              </a:ext>
            </a:extLst>
          </p:cNvPr>
          <p:cNvSpPr>
            <a:spLocks noGrp="1"/>
          </p:cNvSpPr>
          <p:nvPr>
            <p:ph sz="half" idx="2"/>
          </p:nvPr>
        </p:nvSpPr>
        <p:spPr>
          <a:xfrm>
            <a:off x="8512171" y="960163"/>
            <a:ext cx="2442839" cy="3738608"/>
          </a:xfrm>
        </p:spPr>
        <p:txBody>
          <a:bodyPr/>
          <a:lstStyle/>
          <a:p>
            <a:pPr marL="82153" indent="0">
              <a:buNone/>
            </a:pPr>
            <a:r>
              <a:rPr lang="en-US" dirty="0">
                <a:solidFill>
                  <a:schemeClr val="bg1"/>
                </a:solidFill>
              </a:rPr>
              <a:t>Be Aware</a:t>
            </a:r>
          </a:p>
          <a:p>
            <a:r>
              <a:rPr lang="en-US" dirty="0">
                <a:solidFill>
                  <a:schemeClr val="bg1"/>
                </a:solidFill>
              </a:rPr>
              <a:t>Residential Wells</a:t>
            </a:r>
          </a:p>
          <a:p>
            <a:r>
              <a:rPr lang="en-US" dirty="0">
                <a:solidFill>
                  <a:schemeClr val="bg1"/>
                </a:solidFill>
              </a:rPr>
              <a:t>Property Lines</a:t>
            </a:r>
          </a:p>
        </p:txBody>
      </p:sp>
    </p:spTree>
    <p:extLst>
      <p:ext uri="{BB962C8B-B14F-4D97-AF65-F5344CB8AC3E}">
        <p14:creationId xmlns:p14="http://schemas.microsoft.com/office/powerpoint/2010/main" val="20095037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Content Placeholder 5" descr="A sign in a field&#10;&#10;Description automatically generated with medium confidence">
            <a:extLst>
              <a:ext uri="{FF2B5EF4-FFF2-40B4-BE49-F238E27FC236}">
                <a16:creationId xmlns:a16="http://schemas.microsoft.com/office/drawing/2014/main" id="{FFAE8F37-15CB-4C62-B2B8-75EBA51F2E31}"/>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462354" y="1679826"/>
            <a:ext cx="9205647" cy="5178175"/>
          </a:xfrm>
        </p:spPr>
      </p:pic>
      <p:sp>
        <p:nvSpPr>
          <p:cNvPr id="3" name="Content Placeholder 2">
            <a:extLst>
              <a:ext uri="{FF2B5EF4-FFF2-40B4-BE49-F238E27FC236}">
                <a16:creationId xmlns:a16="http://schemas.microsoft.com/office/drawing/2014/main" id="{A25F8BD5-B754-41EA-9FCF-52EA04F663CD}"/>
              </a:ext>
            </a:extLst>
          </p:cNvPr>
          <p:cNvSpPr>
            <a:spLocks noGrp="1"/>
          </p:cNvSpPr>
          <p:nvPr>
            <p:ph sz="half" idx="2"/>
          </p:nvPr>
        </p:nvSpPr>
        <p:spPr>
          <a:xfrm>
            <a:off x="1524000" y="1"/>
            <a:ext cx="6148534" cy="1679825"/>
          </a:xfrm>
        </p:spPr>
        <p:txBody>
          <a:bodyPr/>
          <a:lstStyle/>
          <a:p>
            <a:pPr marL="109537" indent="0">
              <a:buNone/>
            </a:pPr>
            <a:r>
              <a:rPr lang="en-US" dirty="0">
                <a:solidFill>
                  <a:schemeClr val="bg1"/>
                </a:solidFill>
              </a:rPr>
              <a:t>Be Aware </a:t>
            </a:r>
          </a:p>
          <a:p>
            <a:r>
              <a:rPr lang="en-US" dirty="0">
                <a:solidFill>
                  <a:schemeClr val="bg1"/>
                </a:solidFill>
              </a:rPr>
              <a:t>Drainage Inlets</a:t>
            </a:r>
          </a:p>
          <a:p>
            <a:r>
              <a:rPr lang="en-US" dirty="0">
                <a:solidFill>
                  <a:schemeClr val="bg1"/>
                </a:solidFill>
              </a:rPr>
              <a:t>Property Lines</a:t>
            </a:r>
          </a:p>
        </p:txBody>
      </p:sp>
    </p:spTree>
    <p:extLst>
      <p:ext uri="{BB962C8B-B14F-4D97-AF65-F5344CB8AC3E}">
        <p14:creationId xmlns:p14="http://schemas.microsoft.com/office/powerpoint/2010/main" val="40267686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Content Placeholder 5" descr="A picture containing text, tree, outdoor, plant&#10;&#10;Description automatically generated">
            <a:extLst>
              <a:ext uri="{FF2B5EF4-FFF2-40B4-BE49-F238E27FC236}">
                <a16:creationId xmlns:a16="http://schemas.microsoft.com/office/drawing/2014/main" id="{21B1A293-44D3-447E-9525-F1C32BAA4344}"/>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41689" y="1"/>
            <a:ext cx="6266077" cy="4211799"/>
          </a:xfrm>
        </p:spPr>
      </p:pic>
      <p:sp>
        <p:nvSpPr>
          <p:cNvPr id="3" name="Content Placeholder 2">
            <a:extLst>
              <a:ext uri="{FF2B5EF4-FFF2-40B4-BE49-F238E27FC236}">
                <a16:creationId xmlns:a16="http://schemas.microsoft.com/office/drawing/2014/main" id="{B6194C93-8520-4E8B-ABAD-EF81EE2E6255}"/>
              </a:ext>
            </a:extLst>
          </p:cNvPr>
          <p:cNvSpPr>
            <a:spLocks noGrp="1"/>
          </p:cNvSpPr>
          <p:nvPr>
            <p:ph sz="half" idx="2"/>
          </p:nvPr>
        </p:nvSpPr>
        <p:spPr>
          <a:xfrm>
            <a:off x="7835726" y="795067"/>
            <a:ext cx="2832275" cy="2574250"/>
          </a:xfrm>
        </p:spPr>
        <p:txBody>
          <a:bodyPr/>
          <a:lstStyle/>
          <a:p>
            <a:pPr marL="109537" indent="0">
              <a:buNone/>
            </a:pPr>
            <a:r>
              <a:rPr lang="en-US" dirty="0">
                <a:solidFill>
                  <a:schemeClr val="bg1"/>
                </a:solidFill>
              </a:rPr>
              <a:t>Be aware</a:t>
            </a:r>
          </a:p>
          <a:p>
            <a:r>
              <a:rPr lang="en-US" dirty="0">
                <a:solidFill>
                  <a:schemeClr val="bg1"/>
                </a:solidFill>
              </a:rPr>
              <a:t>Steep slopes</a:t>
            </a:r>
          </a:p>
          <a:p>
            <a:r>
              <a:rPr lang="en-US" dirty="0">
                <a:solidFill>
                  <a:schemeClr val="bg1"/>
                </a:solidFill>
              </a:rPr>
              <a:t>Surface water</a:t>
            </a:r>
          </a:p>
        </p:txBody>
      </p:sp>
      <p:pic>
        <p:nvPicPr>
          <p:cNvPr id="8" name="Content Placeholder 5">
            <a:extLst>
              <a:ext uri="{FF2B5EF4-FFF2-40B4-BE49-F238E27FC236}">
                <a16:creationId xmlns:a16="http://schemas.microsoft.com/office/drawing/2014/main" id="{EDFCEB4A-B19F-47B5-9F00-1E9DB79733C0}"/>
              </a:ext>
            </a:extLst>
          </p:cNvPr>
          <p:cNvPicPr>
            <a:picLocks noChangeAspect="1"/>
          </p:cNvPicPr>
          <p:nvPr/>
        </p:nvPicPr>
        <p:blipFill>
          <a:blip r:embed="rId4"/>
          <a:stretch>
            <a:fillRect/>
          </a:stretch>
        </p:blipFill>
        <p:spPr bwMode="auto">
          <a:xfrm>
            <a:off x="4765641" y="2646200"/>
            <a:ext cx="6389476" cy="4211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D1BE70C1-0209-4A9C-846E-02E051B51F76}"/>
              </a:ext>
            </a:extLst>
          </p:cNvPr>
          <p:cNvSpPr txBox="1"/>
          <p:nvPr/>
        </p:nvSpPr>
        <p:spPr>
          <a:xfrm>
            <a:off x="5618162" y="5916692"/>
            <a:ext cx="731838" cy="369332"/>
          </a:xfrm>
          <a:prstGeom prst="rect">
            <a:avLst/>
          </a:prstGeom>
          <a:noFill/>
        </p:spPr>
        <p:txBody>
          <a:bodyPr wrap="square" rtlCol="0">
            <a:spAutoFit/>
          </a:bodyPr>
          <a:lstStyle/>
          <a:p>
            <a:r>
              <a:rPr lang="en-US" dirty="0"/>
              <a:t>lake</a:t>
            </a:r>
          </a:p>
        </p:txBody>
      </p:sp>
      <p:sp>
        <p:nvSpPr>
          <p:cNvPr id="5" name="TextBox 4">
            <a:extLst>
              <a:ext uri="{FF2B5EF4-FFF2-40B4-BE49-F238E27FC236}">
                <a16:creationId xmlns:a16="http://schemas.microsoft.com/office/drawing/2014/main" id="{40E04592-0C99-4B2B-8C6F-37ED116EF543}"/>
              </a:ext>
            </a:extLst>
          </p:cNvPr>
          <p:cNvSpPr txBox="1"/>
          <p:nvPr/>
        </p:nvSpPr>
        <p:spPr>
          <a:xfrm>
            <a:off x="7187791" y="5778193"/>
            <a:ext cx="1026160" cy="646331"/>
          </a:xfrm>
          <a:prstGeom prst="rect">
            <a:avLst/>
          </a:prstGeom>
          <a:noFill/>
        </p:spPr>
        <p:txBody>
          <a:bodyPr wrap="square" rtlCol="0">
            <a:spAutoFit/>
          </a:bodyPr>
          <a:lstStyle/>
          <a:p>
            <a:r>
              <a:rPr lang="en-US" dirty="0"/>
              <a:t>Steep slope</a:t>
            </a:r>
          </a:p>
        </p:txBody>
      </p:sp>
      <p:sp>
        <p:nvSpPr>
          <p:cNvPr id="7" name="TextBox 6">
            <a:extLst>
              <a:ext uri="{FF2B5EF4-FFF2-40B4-BE49-F238E27FC236}">
                <a16:creationId xmlns:a16="http://schemas.microsoft.com/office/drawing/2014/main" id="{24A00E2B-F71E-42B3-9755-E87B09C5293B}"/>
              </a:ext>
            </a:extLst>
          </p:cNvPr>
          <p:cNvSpPr txBox="1"/>
          <p:nvPr/>
        </p:nvSpPr>
        <p:spPr>
          <a:xfrm>
            <a:off x="8656321" y="5639692"/>
            <a:ext cx="1717039" cy="923330"/>
          </a:xfrm>
          <a:prstGeom prst="rect">
            <a:avLst/>
          </a:prstGeom>
          <a:noFill/>
        </p:spPr>
        <p:txBody>
          <a:bodyPr wrap="square" rtlCol="0">
            <a:spAutoFit/>
          </a:bodyPr>
          <a:lstStyle/>
          <a:p>
            <a:r>
              <a:rPr lang="en-US" dirty="0"/>
              <a:t>Crop field greater than 6% slope</a:t>
            </a:r>
          </a:p>
        </p:txBody>
      </p:sp>
    </p:spTree>
    <p:extLst>
      <p:ext uri="{BB962C8B-B14F-4D97-AF65-F5344CB8AC3E}">
        <p14:creationId xmlns:p14="http://schemas.microsoft.com/office/powerpoint/2010/main" val="26063333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7200" y="320494"/>
            <a:ext cx="6495392" cy="1200329"/>
          </a:xfrm>
          <a:prstGeom prst="rect">
            <a:avLst/>
          </a:prstGeom>
        </p:spPr>
        <p:txBody>
          <a:bodyPr wrap="square">
            <a:spAutoFit/>
          </a:bodyPr>
          <a:lstStyle/>
          <a:p>
            <a:pPr fontAlgn="auto">
              <a:spcBef>
                <a:spcPts val="0"/>
              </a:spcBef>
              <a:spcAft>
                <a:spcPts val="0"/>
              </a:spcAft>
              <a:defRPr/>
            </a:pPr>
            <a:r>
              <a:rPr lang="en-US" sz="4000" b="1" cap="small" dirty="0">
                <a:ln w="10541" cmpd="sng">
                  <a:solidFill>
                    <a:schemeClr val="tx1"/>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Manure</a:t>
            </a:r>
            <a:r>
              <a:rPr lang="en-US" sz="4000" b="1" dirty="0"/>
              <a:t> </a:t>
            </a:r>
            <a:r>
              <a:rPr lang="en-US" sz="3200" dirty="0"/>
              <a:t>(Organic) </a:t>
            </a:r>
            <a:r>
              <a:rPr lang="en-US" sz="3200" b="1" dirty="0"/>
              <a:t>Applications </a:t>
            </a:r>
            <a:br>
              <a:rPr lang="en-US" sz="3200" b="1" dirty="0"/>
            </a:br>
            <a:r>
              <a:rPr lang="en-US" sz="3200" b="1" dirty="0"/>
              <a:t>to Highly Erodible Land</a:t>
            </a:r>
          </a:p>
        </p:txBody>
      </p:sp>
      <p:sp>
        <p:nvSpPr>
          <p:cNvPr id="3" name="Rectangle 2"/>
          <p:cNvSpPr/>
          <p:nvPr/>
        </p:nvSpPr>
        <p:spPr>
          <a:xfrm>
            <a:off x="934944" y="1707139"/>
            <a:ext cx="7677806" cy="2677656"/>
          </a:xfrm>
          <a:prstGeom prst="rect">
            <a:avLst/>
          </a:prstGeom>
        </p:spPr>
        <p:txBody>
          <a:bodyPr wrap="square">
            <a:spAutoFit/>
          </a:bodyPr>
          <a:lstStyle/>
          <a:p>
            <a:pPr marL="342900" indent="-342900" fontAlgn="auto">
              <a:spcBef>
                <a:spcPts val="0"/>
              </a:spcBef>
              <a:spcAft>
                <a:spcPts val="0"/>
              </a:spcAft>
              <a:buClr>
                <a:schemeClr val="accent1"/>
              </a:buClr>
              <a:buSzPct val="105000"/>
              <a:buFont typeface="Wingdings 3" pitchFamily="18" charset="2"/>
              <a:buChar char=""/>
              <a:defRPr/>
            </a:pPr>
            <a:r>
              <a:rPr lang="en-US" sz="2800" dirty="0"/>
              <a:t>Manure cannot be applied to HEL </a:t>
            </a:r>
            <a:r>
              <a:rPr lang="en-US" sz="2800" u="sng" dirty="0"/>
              <a:t>unless the land has:</a:t>
            </a:r>
          </a:p>
          <a:p>
            <a:pPr marL="800100" lvl="1" indent="-342900" fontAlgn="auto">
              <a:spcBef>
                <a:spcPts val="0"/>
              </a:spcBef>
              <a:spcAft>
                <a:spcPts val="0"/>
              </a:spcAft>
              <a:buClr>
                <a:schemeClr val="accent1"/>
              </a:buClr>
              <a:buSzPct val="105000"/>
              <a:buFont typeface="Wingdings 3" pitchFamily="18" charset="2"/>
              <a:buChar char=""/>
              <a:defRPr/>
            </a:pPr>
            <a:r>
              <a:rPr lang="en-US" sz="2800" dirty="0"/>
              <a:t>At least 40% crop residue; or</a:t>
            </a:r>
          </a:p>
          <a:p>
            <a:pPr marL="800100" lvl="1" indent="-342900" fontAlgn="auto">
              <a:spcBef>
                <a:spcPts val="0"/>
              </a:spcBef>
              <a:spcAft>
                <a:spcPts val="0"/>
              </a:spcAft>
              <a:buClr>
                <a:schemeClr val="accent1"/>
              </a:buClr>
              <a:buSzPct val="105000"/>
              <a:buFont typeface="Wingdings 3" pitchFamily="18" charset="2"/>
              <a:buChar char=""/>
              <a:defRPr/>
            </a:pPr>
            <a:r>
              <a:rPr lang="en-US" sz="2800" dirty="0"/>
              <a:t>A vegetative cover crop.</a:t>
            </a:r>
          </a:p>
          <a:p>
            <a:pPr lvl="1" fontAlgn="auto">
              <a:spcBef>
                <a:spcPts val="0"/>
              </a:spcBef>
              <a:spcAft>
                <a:spcPts val="0"/>
              </a:spcAft>
              <a:buClr>
                <a:schemeClr val="accent1"/>
              </a:buClr>
              <a:buSzPct val="105000"/>
              <a:defRPr/>
            </a:pPr>
            <a:endParaRPr lang="en-US" sz="2800" dirty="0"/>
          </a:p>
          <a:p>
            <a:pPr marL="800100" lvl="1" indent="-342900" fontAlgn="auto">
              <a:spcBef>
                <a:spcPts val="0"/>
              </a:spcBef>
              <a:spcAft>
                <a:spcPts val="0"/>
              </a:spcAft>
              <a:buClr>
                <a:schemeClr val="accent1"/>
              </a:buClr>
              <a:buSzPct val="105000"/>
              <a:buFont typeface="Wingdings 3" pitchFamily="18" charset="2"/>
              <a:buChar char=""/>
              <a:defRPr/>
            </a:pPr>
            <a:endParaRPr lang="en-US" sz="2800" dirty="0"/>
          </a:p>
        </p:txBody>
      </p:sp>
      <p:pic>
        <p:nvPicPr>
          <p:cNvPr id="1026" name="Picture 2"/>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a:ext>
            </a:extLst>
          </a:blip>
          <a:srcRect l="1952" t="1897" r="2396" b="1746"/>
          <a:stretch/>
        </p:blipFill>
        <p:spPr bwMode="auto">
          <a:xfrm>
            <a:off x="6103881" y="3087584"/>
            <a:ext cx="5309873" cy="3667423"/>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9862781" y="6374656"/>
            <a:ext cx="620974" cy="261610"/>
          </a:xfrm>
          <a:prstGeom prst="rect">
            <a:avLst/>
          </a:prstGeom>
          <a:noFill/>
        </p:spPr>
        <p:txBody>
          <a:bodyPr wrap="square" rtlCol="0">
            <a:spAutoFit/>
          </a:bodyPr>
          <a:lstStyle/>
          <a:p>
            <a:r>
              <a:rPr lang="en-US" sz="1050" dirty="0">
                <a:solidFill>
                  <a:schemeClr val="bg1"/>
                </a:solidFill>
                <a:latin typeface="Arial Narrow" pitchFamily="34" charset="0"/>
              </a:rPr>
              <a:t>IL NRCS</a:t>
            </a:r>
          </a:p>
        </p:txBody>
      </p:sp>
    </p:spTree>
    <p:extLst>
      <p:ext uri="{BB962C8B-B14F-4D97-AF65-F5344CB8AC3E}">
        <p14:creationId xmlns:p14="http://schemas.microsoft.com/office/powerpoint/2010/main" val="37451670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6943" y="0"/>
            <a:ext cx="8658472" cy="3908762"/>
          </a:xfrm>
          <a:prstGeom prst="rect">
            <a:avLst/>
          </a:prstGeom>
          <a:noFill/>
        </p:spPr>
        <p:txBody>
          <a:bodyPr wrap="square">
            <a:spAutoFit/>
          </a:bodyPr>
          <a:lstStyle/>
          <a:p>
            <a:pPr fontAlgn="auto">
              <a:spcBef>
                <a:spcPts val="0"/>
              </a:spcBef>
              <a:spcAft>
                <a:spcPts val="0"/>
              </a:spcAft>
              <a:defRPr/>
            </a:pPr>
            <a:r>
              <a:rPr lang="en-US" sz="4000" b="1" cap="small" dirty="0">
                <a:ln w="10541" cmpd="sng">
                  <a:solidFill>
                    <a:schemeClr val="tx1"/>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Manure</a:t>
            </a:r>
            <a:r>
              <a:rPr lang="en-US" sz="3600" b="1" dirty="0"/>
              <a:t> </a:t>
            </a:r>
            <a:r>
              <a:rPr lang="en-US" sz="3200" dirty="0"/>
              <a:t>(Organic) </a:t>
            </a:r>
            <a:r>
              <a:rPr lang="en-US" sz="3200" b="1" dirty="0">
                <a:latin typeface="+mn-lt"/>
                <a:cs typeface="+mn-cs"/>
              </a:rPr>
              <a:t>Applications </a:t>
            </a:r>
            <a:br>
              <a:rPr lang="en-US" sz="3200" b="1" dirty="0">
                <a:latin typeface="+mn-lt"/>
                <a:cs typeface="+mn-cs"/>
              </a:rPr>
            </a:br>
            <a:r>
              <a:rPr lang="en-US" sz="3200" b="1" dirty="0">
                <a:latin typeface="+mn-lt"/>
                <a:cs typeface="+mn-cs"/>
              </a:rPr>
              <a:t>to Frozen or Snow Covered Ground</a:t>
            </a:r>
          </a:p>
          <a:p>
            <a:pPr fontAlgn="auto">
              <a:spcBef>
                <a:spcPts val="0"/>
              </a:spcBef>
              <a:spcAft>
                <a:spcPts val="0"/>
              </a:spcAft>
              <a:defRPr/>
            </a:pPr>
            <a:endParaRPr lang="en-US" sz="2400" dirty="0">
              <a:latin typeface="+mn-lt"/>
              <a:cs typeface="+mn-cs"/>
            </a:endParaRPr>
          </a:p>
          <a:p>
            <a:pPr marL="342900" indent="-342900" fontAlgn="auto">
              <a:spcBef>
                <a:spcPts val="0"/>
              </a:spcBef>
              <a:spcAft>
                <a:spcPts val="0"/>
              </a:spcAft>
              <a:buClr>
                <a:schemeClr val="accent1"/>
              </a:buClr>
              <a:buSzPct val="105000"/>
              <a:buFont typeface="Wingdings 3" pitchFamily="18" charset="2"/>
              <a:buChar char=""/>
              <a:defRPr/>
            </a:pPr>
            <a:r>
              <a:rPr lang="en-US" sz="2800" dirty="0">
                <a:latin typeface="+mn-lt"/>
                <a:cs typeface="+mn-cs"/>
              </a:rPr>
              <a:t>A CFO (IDEM-permitted) facility CANNOT apply manure to frozen ground, unless special permission granted by IDEM.</a:t>
            </a:r>
          </a:p>
          <a:p>
            <a:pPr fontAlgn="auto">
              <a:spcBef>
                <a:spcPts val="0"/>
              </a:spcBef>
              <a:spcAft>
                <a:spcPts val="0"/>
              </a:spcAft>
              <a:buClr>
                <a:schemeClr val="accent1"/>
              </a:buClr>
              <a:buSzPct val="105000"/>
              <a:defRPr/>
            </a:pPr>
            <a:endParaRPr lang="en-US" sz="2800" dirty="0">
              <a:latin typeface="+mn-lt"/>
              <a:cs typeface="+mn-cs"/>
            </a:endParaRPr>
          </a:p>
          <a:p>
            <a:pPr fontAlgn="auto">
              <a:spcBef>
                <a:spcPts val="0"/>
              </a:spcBef>
              <a:spcAft>
                <a:spcPts val="0"/>
              </a:spcAft>
              <a:defRPr/>
            </a:pPr>
            <a:endParaRPr lang="en-US" sz="2000" dirty="0">
              <a:latin typeface="+mn-lt"/>
              <a:cs typeface="+mn-cs"/>
            </a:endParaRPr>
          </a:p>
          <a:p>
            <a:pPr fontAlgn="auto">
              <a:spcBef>
                <a:spcPts val="0"/>
              </a:spcBef>
              <a:spcAft>
                <a:spcPts val="0"/>
              </a:spcAft>
              <a:defRPr/>
            </a:pPr>
            <a:r>
              <a:rPr lang="en-US" sz="2000" b="1" dirty="0">
                <a:latin typeface="+mn-lt"/>
                <a:cs typeface="+mn-cs"/>
              </a:rPr>
              <a:t> </a:t>
            </a:r>
            <a:endParaRPr lang="en-US" sz="2000" dirty="0">
              <a:latin typeface="+mn-lt"/>
              <a:cs typeface="+mn-cs"/>
            </a:endParaRPr>
          </a:p>
        </p:txBody>
      </p:sp>
      <p:pic>
        <p:nvPicPr>
          <p:cNvPr id="5" name="Picture 2" descr="C:\Users\cjanssen\AppData\Local\Microsoft\Windows\Temporary Internet Files\Content.Outlook\3Y4Z26O5\Young_snow_spray_Pumphrey 012 (2).jpg"/>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sharpenSoften amount="25000"/>
                    </a14:imgEffect>
                    <a14:imgEffect>
                      <a14:brightnessContrast bright="20000" contrast="40000"/>
                    </a14:imgEffect>
                  </a14:imgLayer>
                </a14:imgProps>
              </a:ext>
              <a:ext uri="{28A0092B-C50C-407E-A947-70E740481C1C}">
                <a14:useLocalDpi xmlns:a14="http://schemas.microsoft.com/office/drawing/2010/main"/>
              </a:ext>
            </a:extLst>
          </a:blip>
          <a:srcRect/>
          <a:stretch/>
        </p:blipFill>
        <p:spPr bwMode="auto">
          <a:xfrm flipH="1">
            <a:off x="6584279" y="2946720"/>
            <a:ext cx="5302271" cy="386081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87526" y="276447"/>
            <a:ext cx="8293395" cy="1138773"/>
          </a:xfrm>
          <a:prstGeom prst="rect">
            <a:avLst/>
          </a:prstGeom>
        </p:spPr>
        <p:txBody>
          <a:bodyPr wrap="square">
            <a:spAutoFit/>
          </a:bodyPr>
          <a:lstStyle/>
          <a:p>
            <a:pPr fontAlgn="auto">
              <a:spcBef>
                <a:spcPts val="0"/>
              </a:spcBef>
              <a:spcAft>
                <a:spcPts val="0"/>
              </a:spcAft>
              <a:defRPr/>
            </a:pPr>
            <a:r>
              <a:rPr lang="en-US" sz="3600" b="1" cap="small" dirty="0">
                <a:ln w="10541" cmpd="sng">
                  <a:solidFill>
                    <a:schemeClr val="tx1"/>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Manure</a:t>
            </a:r>
            <a:r>
              <a:rPr lang="en-US" sz="3200" b="1" dirty="0"/>
              <a:t> </a:t>
            </a:r>
            <a:r>
              <a:rPr lang="en-US" sz="2800" dirty="0"/>
              <a:t>(Organic)</a:t>
            </a:r>
            <a:r>
              <a:rPr lang="en-US" sz="1600" dirty="0"/>
              <a:t> </a:t>
            </a:r>
            <a:r>
              <a:rPr lang="en-US" sz="3200" b="1" dirty="0">
                <a:latin typeface="+mn-lt"/>
                <a:cs typeface="+mn-cs"/>
              </a:rPr>
              <a:t>Applications </a:t>
            </a:r>
            <a:br>
              <a:rPr lang="en-US" sz="3200" b="1" dirty="0">
                <a:latin typeface="+mn-lt"/>
                <a:cs typeface="+mn-cs"/>
              </a:rPr>
            </a:br>
            <a:r>
              <a:rPr lang="en-US" sz="3200" b="1" dirty="0">
                <a:latin typeface="+mn-lt"/>
                <a:cs typeface="+mn-cs"/>
              </a:rPr>
              <a:t>to Frozen or Snow Covered Ground</a:t>
            </a:r>
          </a:p>
        </p:txBody>
      </p:sp>
      <p:sp>
        <p:nvSpPr>
          <p:cNvPr id="3" name="TextBox 2"/>
          <p:cNvSpPr txBox="1"/>
          <p:nvPr/>
        </p:nvSpPr>
        <p:spPr>
          <a:xfrm>
            <a:off x="2087526" y="1737542"/>
            <a:ext cx="8402344" cy="5509200"/>
          </a:xfrm>
          <a:prstGeom prst="rect">
            <a:avLst/>
          </a:prstGeom>
          <a:noFill/>
        </p:spPr>
        <p:txBody>
          <a:bodyPr wrap="square" rtlCol="0">
            <a:spAutoFit/>
          </a:bodyPr>
          <a:lstStyle/>
          <a:p>
            <a:pPr algn="ctr" fontAlgn="auto">
              <a:spcBef>
                <a:spcPts val="0"/>
              </a:spcBef>
              <a:spcAft>
                <a:spcPts val="0"/>
              </a:spcAft>
              <a:buClr>
                <a:schemeClr val="accent1"/>
              </a:buClr>
              <a:buSzPct val="105000"/>
              <a:defRPr/>
            </a:pPr>
            <a:r>
              <a:rPr lang="en-US" sz="3200" dirty="0"/>
              <a:t>Manure obtained from all sources (including CFO) CAN apply manure to frozen ground in the following circumstances.</a:t>
            </a:r>
          </a:p>
          <a:p>
            <a:pPr marL="342900" indent="-342900" fontAlgn="auto">
              <a:spcBef>
                <a:spcPts val="0"/>
              </a:spcBef>
              <a:spcAft>
                <a:spcPts val="0"/>
              </a:spcAft>
              <a:buClr>
                <a:schemeClr val="accent1"/>
              </a:buClr>
              <a:buSzPct val="105000"/>
              <a:buFont typeface="Wingdings 3" pitchFamily="18" charset="2"/>
              <a:buChar char=""/>
              <a:defRPr/>
            </a:pPr>
            <a:endParaRPr lang="en-US" sz="3200" dirty="0"/>
          </a:p>
          <a:p>
            <a:pPr marL="342900" indent="-342900" fontAlgn="auto">
              <a:spcBef>
                <a:spcPts val="0"/>
              </a:spcBef>
              <a:spcAft>
                <a:spcPts val="0"/>
              </a:spcAft>
              <a:buClr>
                <a:schemeClr val="accent1"/>
              </a:buClr>
              <a:buSzPct val="105000"/>
              <a:buFont typeface="Wingdings 3" pitchFamily="18" charset="2"/>
              <a:buChar char=""/>
              <a:defRPr/>
            </a:pPr>
            <a:r>
              <a:rPr lang="en-US" sz="3200" dirty="0"/>
              <a:t>If equipment can inject or incorporate the same day application is allowed when the crop is not in the field. Application can be at full recommended rate.</a:t>
            </a:r>
          </a:p>
          <a:p>
            <a:endParaRPr lang="en-US" sz="3200" dirty="0"/>
          </a:p>
        </p:txBody>
      </p:sp>
    </p:spTree>
    <p:extLst>
      <p:ext uri="{BB962C8B-B14F-4D97-AF65-F5344CB8AC3E}">
        <p14:creationId xmlns:p14="http://schemas.microsoft.com/office/powerpoint/2010/main" val="9263630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9685" y="299016"/>
            <a:ext cx="8289312" cy="1815882"/>
          </a:xfrm>
          <a:prstGeom prst="rect">
            <a:avLst/>
          </a:prstGeom>
        </p:spPr>
        <p:txBody>
          <a:bodyPr wrap="square">
            <a:spAutoFit/>
          </a:bodyPr>
          <a:lstStyle/>
          <a:p>
            <a:pPr fontAlgn="auto">
              <a:spcBef>
                <a:spcPts val="1200"/>
              </a:spcBef>
              <a:spcAft>
                <a:spcPts val="0"/>
              </a:spcAft>
              <a:buClr>
                <a:schemeClr val="accent1"/>
              </a:buClr>
              <a:buSzPct val="105000"/>
              <a:defRPr/>
            </a:pPr>
            <a:r>
              <a:rPr lang="en-US" sz="2800" dirty="0">
                <a:solidFill>
                  <a:schemeClr val="tx2"/>
                </a:solidFill>
                <a:latin typeface="+mn-lt"/>
                <a:cs typeface="+mn-cs"/>
              </a:rPr>
              <a:t>If the equipment can only apply the manure to the surface without incorporation, then the following rules cover those surface-only applications.</a:t>
            </a:r>
          </a:p>
        </p:txBody>
      </p:sp>
      <p:pic>
        <p:nvPicPr>
          <p:cNvPr id="3" name="Picture 2"/>
          <p:cNvPicPr>
            <a:picLocks noChangeAspect="1"/>
          </p:cNvPicPr>
          <p:nvPr/>
        </p:nvPicPr>
        <p:blipFill rotWithShape="1">
          <a:blip r:embed="rId3" cstate="email">
            <a:extLst>
              <a:ext uri="{BEBA8EAE-BF5A-486C-A8C5-ECC9F3942E4B}">
                <a14:imgProps xmlns:a14="http://schemas.microsoft.com/office/drawing/2010/main">
                  <a14:imgLayer r:embed="rId4">
                    <a14:imgEffect>
                      <a14:sharpenSoften amount="25000"/>
                    </a14:imgEffect>
                    <a14:imgEffect>
                      <a14:colorTemperature colorTemp="5900"/>
                    </a14:imgEffect>
                    <a14:imgEffect>
                      <a14:brightnessContrast contrast="20000"/>
                    </a14:imgEffect>
                  </a14:imgLayer>
                </a14:imgProps>
              </a:ext>
              <a:ext uri="{28A0092B-C50C-407E-A947-70E740481C1C}">
                <a14:useLocalDpi xmlns:a14="http://schemas.microsoft.com/office/drawing/2010/main"/>
              </a:ext>
            </a:extLst>
          </a:blip>
          <a:srcRect/>
          <a:stretch/>
        </p:blipFill>
        <p:spPr>
          <a:xfrm>
            <a:off x="1374446" y="2873829"/>
            <a:ext cx="9443108" cy="3827222"/>
          </a:xfrm>
          <a:prstGeom prst="rect">
            <a:avLst/>
          </a:prstGeom>
          <a:ln>
            <a:noFill/>
          </a:ln>
          <a:effectLst>
            <a:softEdge rad="112500"/>
          </a:effectLst>
        </p:spPr>
      </p:pic>
    </p:spTree>
    <p:extLst>
      <p:ext uri="{BB962C8B-B14F-4D97-AF65-F5344CB8AC3E}">
        <p14:creationId xmlns:p14="http://schemas.microsoft.com/office/powerpoint/2010/main" val="42247105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65678" y="1178133"/>
            <a:ext cx="8760711" cy="5620999"/>
          </a:xfrm>
          <a:prstGeom prst="rect">
            <a:avLst/>
          </a:prstGeom>
        </p:spPr>
      </p:pic>
      <p:sp>
        <p:nvSpPr>
          <p:cNvPr id="3" name="Rectangle 2"/>
          <p:cNvSpPr/>
          <p:nvPr/>
        </p:nvSpPr>
        <p:spPr>
          <a:xfrm>
            <a:off x="1749493" y="735979"/>
            <a:ext cx="2686954" cy="369332"/>
          </a:xfrm>
          <a:prstGeom prst="rect">
            <a:avLst/>
          </a:prstGeom>
        </p:spPr>
        <p:txBody>
          <a:bodyPr wrap="none">
            <a:spAutoFit/>
          </a:bodyPr>
          <a:lstStyle/>
          <a:p>
            <a:r>
              <a:rPr lang="en-US" dirty="0"/>
              <a:t>USGS SPARROW model</a:t>
            </a:r>
          </a:p>
        </p:txBody>
      </p:sp>
    </p:spTree>
    <p:extLst>
      <p:ext uri="{BB962C8B-B14F-4D97-AF65-F5344CB8AC3E}">
        <p14:creationId xmlns:p14="http://schemas.microsoft.com/office/powerpoint/2010/main" val="17322692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1" y="198458"/>
            <a:ext cx="9318170" cy="6263253"/>
          </a:xfrm>
          <a:prstGeom prst="rect">
            <a:avLst/>
          </a:prstGeom>
        </p:spPr>
        <p:txBody>
          <a:bodyPr wrap="square">
            <a:spAutoFit/>
          </a:bodyPr>
          <a:lstStyle/>
          <a:p>
            <a:pPr fontAlgn="auto">
              <a:spcBef>
                <a:spcPts val="0"/>
              </a:spcBef>
              <a:spcAft>
                <a:spcPts val="0"/>
              </a:spcAft>
              <a:defRPr/>
            </a:pPr>
            <a:r>
              <a:rPr lang="en-US" sz="3200" b="1" cap="small" dirty="0">
                <a:ln w="10541" cmpd="sng">
                  <a:solidFill>
                    <a:schemeClr val="tx1"/>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Manure</a:t>
            </a:r>
            <a:r>
              <a:rPr lang="en-US" sz="3200" b="1" dirty="0"/>
              <a:t> </a:t>
            </a:r>
            <a:r>
              <a:rPr lang="en-US" sz="3200" dirty="0"/>
              <a:t>(Organic) </a:t>
            </a:r>
            <a:r>
              <a:rPr lang="en-US" sz="3200" b="1" dirty="0">
                <a:solidFill>
                  <a:schemeClr val="tx2"/>
                </a:solidFill>
                <a:latin typeface="+mn-lt"/>
                <a:cs typeface="+mn-cs"/>
              </a:rPr>
              <a:t>Applications to </a:t>
            </a:r>
          </a:p>
          <a:p>
            <a:pPr fontAlgn="auto">
              <a:spcBef>
                <a:spcPts val="0"/>
              </a:spcBef>
              <a:spcAft>
                <a:spcPts val="0"/>
              </a:spcAft>
              <a:defRPr/>
            </a:pPr>
            <a:r>
              <a:rPr lang="en-US" sz="3200" b="1" dirty="0">
                <a:solidFill>
                  <a:schemeClr val="tx2"/>
                </a:solidFill>
                <a:latin typeface="+mn-lt"/>
                <a:cs typeface="+mn-cs"/>
              </a:rPr>
              <a:t>Frozen Ground or Snow Covered Ground</a:t>
            </a:r>
          </a:p>
          <a:p>
            <a:pPr marL="342900" indent="-342900" fontAlgn="auto">
              <a:spcBef>
                <a:spcPts val="0"/>
              </a:spcBef>
              <a:spcAft>
                <a:spcPts val="0"/>
              </a:spcAft>
              <a:buClr>
                <a:schemeClr val="accent1"/>
              </a:buClr>
              <a:buSzPct val="105000"/>
              <a:buFont typeface="Wingdings 3" pitchFamily="18" charset="2"/>
              <a:buChar char=""/>
              <a:defRPr/>
            </a:pPr>
            <a:endParaRPr lang="en-US" sz="2800" dirty="0">
              <a:solidFill>
                <a:schemeClr val="tx2"/>
              </a:solidFill>
              <a:latin typeface="+mn-lt"/>
              <a:cs typeface="+mn-cs"/>
            </a:endParaRPr>
          </a:p>
          <a:p>
            <a:pPr marL="342900" indent="-342900" fontAlgn="auto">
              <a:spcBef>
                <a:spcPts val="0"/>
              </a:spcBef>
              <a:spcAft>
                <a:spcPts val="0"/>
              </a:spcAft>
              <a:buClr>
                <a:schemeClr val="accent1"/>
              </a:buClr>
              <a:buSzPct val="105000"/>
              <a:buFont typeface="Wingdings 3" pitchFamily="18" charset="2"/>
              <a:buChar char=""/>
              <a:defRPr/>
            </a:pPr>
            <a:r>
              <a:rPr lang="en-US" sz="2800" dirty="0">
                <a:solidFill>
                  <a:schemeClr val="tx2"/>
                </a:solidFill>
                <a:latin typeface="+mn-lt"/>
                <a:cs typeface="+mn-cs"/>
              </a:rPr>
              <a:t>	Cannot apply within 200 feet of surface water</a:t>
            </a:r>
          </a:p>
          <a:p>
            <a:pPr marL="342900" indent="-342900" fontAlgn="auto">
              <a:spcBef>
                <a:spcPts val="0"/>
              </a:spcBef>
              <a:spcAft>
                <a:spcPts val="0"/>
              </a:spcAft>
              <a:buClr>
                <a:schemeClr val="accent1"/>
              </a:buClr>
              <a:buSzPct val="105000"/>
              <a:buFont typeface="Wingdings 3" pitchFamily="18" charset="2"/>
              <a:buChar char=""/>
              <a:defRPr/>
            </a:pPr>
            <a:r>
              <a:rPr lang="en-US" sz="2800" dirty="0">
                <a:solidFill>
                  <a:schemeClr val="tx2"/>
                </a:solidFill>
                <a:latin typeface="+mn-lt"/>
                <a:cs typeface="+mn-cs"/>
              </a:rPr>
              <a:t>	Cannot apply within floodway</a:t>
            </a:r>
          </a:p>
          <a:p>
            <a:pPr marL="342900" indent="-342900" fontAlgn="auto">
              <a:spcBef>
                <a:spcPts val="0"/>
              </a:spcBef>
              <a:spcAft>
                <a:spcPts val="0"/>
              </a:spcAft>
              <a:buClr>
                <a:schemeClr val="accent1"/>
              </a:buClr>
              <a:buSzPct val="105000"/>
              <a:buFont typeface="Wingdings 3" pitchFamily="18" charset="2"/>
              <a:buChar char=""/>
              <a:defRPr/>
            </a:pPr>
            <a:r>
              <a:rPr lang="en-US" sz="2800" dirty="0">
                <a:solidFill>
                  <a:schemeClr val="tx2"/>
                </a:solidFill>
                <a:latin typeface="+mn-lt"/>
                <a:cs typeface="+mn-cs"/>
              </a:rPr>
              <a:t>	Can only represent up to 50% of the next crop 	</a:t>
            </a:r>
          </a:p>
          <a:p>
            <a:pPr marL="342900" indent="-342900" fontAlgn="auto">
              <a:spcBef>
                <a:spcPts val="0"/>
              </a:spcBef>
              <a:spcAft>
                <a:spcPts val="0"/>
              </a:spcAft>
              <a:buClr>
                <a:schemeClr val="accent1"/>
              </a:buClr>
              <a:buSzPct val="105000"/>
              <a:buFont typeface="Wingdings 3" pitchFamily="18" charset="2"/>
              <a:buChar char=""/>
              <a:defRPr/>
            </a:pPr>
            <a:r>
              <a:rPr lang="en-US" sz="2800" dirty="0">
                <a:solidFill>
                  <a:schemeClr val="tx2"/>
                </a:solidFill>
                <a:latin typeface="+mn-lt"/>
                <a:cs typeface="+mn-cs"/>
              </a:rPr>
              <a:t>Cannot apply when slope is greater than 2% 	unless 40% crop residue or cover crop</a:t>
            </a:r>
          </a:p>
          <a:p>
            <a:pPr marL="342900" indent="-342900" fontAlgn="auto">
              <a:spcBef>
                <a:spcPts val="0"/>
              </a:spcBef>
              <a:spcAft>
                <a:spcPts val="0"/>
              </a:spcAft>
              <a:buClr>
                <a:schemeClr val="accent1"/>
              </a:buClr>
              <a:buSzPct val="105000"/>
              <a:buFont typeface="Wingdings 3" pitchFamily="18" charset="2"/>
              <a:buChar char=""/>
              <a:defRPr/>
            </a:pPr>
            <a:endParaRPr lang="en-US" sz="2800" dirty="0">
              <a:solidFill>
                <a:schemeClr val="tx2"/>
              </a:solidFill>
              <a:latin typeface="+mn-lt"/>
              <a:cs typeface="+mn-cs"/>
            </a:endParaRPr>
          </a:p>
          <a:p>
            <a:pPr algn="ctr" fontAlgn="auto">
              <a:lnSpc>
                <a:spcPct val="150000"/>
              </a:lnSpc>
              <a:spcBef>
                <a:spcPts val="600"/>
              </a:spcBef>
              <a:spcAft>
                <a:spcPts val="0"/>
              </a:spcAft>
              <a:buClr>
                <a:schemeClr val="accent1">
                  <a:lumMod val="75000"/>
                </a:schemeClr>
              </a:buClr>
              <a:buSzPct val="104000"/>
              <a:defRPr/>
            </a:pPr>
            <a:r>
              <a:rPr lang="en-US" sz="2800" dirty="0"/>
              <a:t>Inorganic fertilizer </a:t>
            </a:r>
          </a:p>
          <a:p>
            <a:pPr algn="ctr" fontAlgn="auto">
              <a:spcBef>
                <a:spcPts val="600"/>
              </a:spcBef>
              <a:spcAft>
                <a:spcPts val="0"/>
              </a:spcAft>
              <a:buClr>
                <a:schemeClr val="accent1">
                  <a:lumMod val="75000"/>
                </a:schemeClr>
              </a:buClr>
              <a:buSzPct val="104000"/>
              <a:defRPr/>
            </a:pPr>
            <a:r>
              <a:rPr lang="en-US" sz="2800" b="1" dirty="0"/>
              <a:t>CAN</a:t>
            </a:r>
            <a:r>
              <a:rPr lang="en-US" sz="2800" dirty="0"/>
              <a:t> be applied to </a:t>
            </a:r>
          </a:p>
          <a:p>
            <a:pPr algn="ctr" fontAlgn="auto">
              <a:spcBef>
                <a:spcPts val="600"/>
              </a:spcBef>
              <a:spcAft>
                <a:spcPts val="0"/>
              </a:spcAft>
              <a:buClr>
                <a:schemeClr val="accent1">
                  <a:lumMod val="75000"/>
                </a:schemeClr>
              </a:buClr>
              <a:buSzPct val="104000"/>
              <a:defRPr/>
            </a:pPr>
            <a:r>
              <a:rPr lang="en-US" sz="2800" dirty="0"/>
              <a:t>frozen ground</a:t>
            </a:r>
          </a:p>
          <a:p>
            <a:pPr marL="342900" indent="-342900" fontAlgn="auto">
              <a:spcBef>
                <a:spcPts val="0"/>
              </a:spcBef>
              <a:spcAft>
                <a:spcPts val="0"/>
              </a:spcAft>
              <a:buClr>
                <a:schemeClr val="accent1"/>
              </a:buClr>
              <a:buSzPct val="105000"/>
              <a:buFont typeface="Wingdings 3" pitchFamily="18" charset="2"/>
              <a:buChar char=""/>
              <a:defRPr/>
            </a:pPr>
            <a:endParaRPr lang="en-US" sz="2800" dirty="0">
              <a:solidFill>
                <a:schemeClr val="tx2"/>
              </a:solidFill>
              <a:latin typeface="+mn-lt"/>
              <a:cs typeface="+mn-cs"/>
            </a:endParaRPr>
          </a:p>
        </p:txBody>
      </p:sp>
      <p:sp>
        <p:nvSpPr>
          <p:cNvPr id="4" name="Rectangle 3"/>
          <p:cNvSpPr/>
          <p:nvPr/>
        </p:nvSpPr>
        <p:spPr>
          <a:xfrm>
            <a:off x="3530928" y="4156363"/>
            <a:ext cx="3784271" cy="194755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23455" y="207296"/>
            <a:ext cx="8326938" cy="1077218"/>
          </a:xfrm>
          <a:prstGeom prst="rect">
            <a:avLst/>
          </a:prstGeom>
        </p:spPr>
        <p:txBody>
          <a:bodyPr wrap="square">
            <a:spAutoFit/>
          </a:bodyPr>
          <a:lstStyle/>
          <a:p>
            <a:pPr fontAlgn="auto">
              <a:spcBef>
                <a:spcPts val="0"/>
              </a:spcBef>
              <a:spcAft>
                <a:spcPts val="0"/>
              </a:spcAft>
              <a:defRPr/>
            </a:pPr>
            <a:r>
              <a:rPr lang="en-US" sz="3200" b="1" cap="small" dirty="0">
                <a:ln w="10541" cmpd="sng">
                  <a:solidFill>
                    <a:srgbClr val="000000"/>
                  </a:solidFill>
                  <a:prstDash val="solid"/>
                </a:ln>
                <a:gradFill>
                  <a:gsLst>
                    <a:gs pos="0">
                      <a:srgbClr val="CEB966">
                        <a:tint val="40000"/>
                        <a:satMod val="250000"/>
                      </a:srgbClr>
                    </a:gs>
                    <a:gs pos="9000">
                      <a:srgbClr val="CEB966">
                        <a:tint val="52000"/>
                        <a:satMod val="300000"/>
                      </a:srgbClr>
                    </a:gs>
                    <a:gs pos="50000">
                      <a:srgbClr val="CEB966">
                        <a:shade val="20000"/>
                        <a:satMod val="300000"/>
                      </a:srgbClr>
                    </a:gs>
                    <a:gs pos="79000">
                      <a:srgbClr val="CEB966">
                        <a:tint val="52000"/>
                        <a:satMod val="300000"/>
                      </a:srgbClr>
                    </a:gs>
                    <a:gs pos="100000">
                      <a:srgbClr val="CEB966">
                        <a:tint val="40000"/>
                        <a:satMod val="250000"/>
                      </a:srgbClr>
                    </a:gs>
                  </a:gsLst>
                  <a:lin ang="5400000"/>
                </a:gradFill>
              </a:rPr>
              <a:t>Manure</a:t>
            </a:r>
            <a:r>
              <a:rPr lang="en-US" sz="3200" b="1" dirty="0">
                <a:solidFill>
                  <a:srgbClr val="000000"/>
                </a:solidFill>
              </a:rPr>
              <a:t> </a:t>
            </a:r>
            <a:r>
              <a:rPr lang="en-US" sz="3200" dirty="0">
                <a:solidFill>
                  <a:srgbClr val="000000"/>
                </a:solidFill>
              </a:rPr>
              <a:t>(Organic) </a:t>
            </a:r>
            <a:r>
              <a:rPr lang="en-US" sz="3200" b="1" dirty="0">
                <a:solidFill>
                  <a:srgbClr val="000000"/>
                </a:solidFill>
                <a:latin typeface="Lucida Sans Unicode"/>
              </a:rPr>
              <a:t>Applications</a:t>
            </a:r>
          </a:p>
          <a:p>
            <a:pPr fontAlgn="auto">
              <a:spcBef>
                <a:spcPts val="0"/>
              </a:spcBef>
              <a:spcAft>
                <a:spcPts val="0"/>
              </a:spcAft>
              <a:defRPr/>
            </a:pPr>
            <a:r>
              <a:rPr lang="en-US" sz="3200" b="1" dirty="0">
                <a:solidFill>
                  <a:srgbClr val="000000"/>
                </a:solidFill>
                <a:latin typeface="Lucida Sans Unicode"/>
              </a:rPr>
              <a:t>Monitoring Requirements</a:t>
            </a:r>
          </a:p>
        </p:txBody>
      </p:sp>
      <p:sp>
        <p:nvSpPr>
          <p:cNvPr id="4" name="TextBox 3"/>
          <p:cNvSpPr txBox="1"/>
          <p:nvPr/>
        </p:nvSpPr>
        <p:spPr>
          <a:xfrm>
            <a:off x="795647" y="1284514"/>
            <a:ext cx="10082150" cy="4278094"/>
          </a:xfrm>
          <a:prstGeom prst="rect">
            <a:avLst/>
          </a:prstGeom>
          <a:noFill/>
        </p:spPr>
        <p:txBody>
          <a:bodyPr wrap="square" rtlCol="0">
            <a:spAutoFit/>
          </a:bodyPr>
          <a:lstStyle/>
          <a:p>
            <a:pPr marL="342900" indent="-342900" fontAlgn="auto">
              <a:spcBef>
                <a:spcPts val="0"/>
              </a:spcBef>
              <a:spcAft>
                <a:spcPts val="0"/>
              </a:spcAft>
              <a:buClr>
                <a:schemeClr val="accent1"/>
              </a:buClr>
              <a:buSzPct val="105000"/>
              <a:buFont typeface="Wingdings 3" pitchFamily="18" charset="2"/>
              <a:buChar char=""/>
              <a:defRPr/>
            </a:pPr>
            <a:r>
              <a:rPr lang="en-US" sz="2800" dirty="0">
                <a:solidFill>
                  <a:schemeClr val="tx2"/>
                </a:solidFill>
                <a:latin typeface="+mn-lt"/>
                <a:cs typeface="+mn-cs"/>
              </a:rPr>
              <a:t>Prior to application:</a:t>
            </a:r>
            <a:br>
              <a:rPr lang="en-US" sz="2800" dirty="0">
                <a:solidFill>
                  <a:schemeClr val="tx2"/>
                </a:solidFill>
                <a:latin typeface="+mn-lt"/>
                <a:cs typeface="+mn-cs"/>
              </a:rPr>
            </a:br>
            <a:r>
              <a:rPr lang="en-US" sz="2800" dirty="0">
                <a:solidFill>
                  <a:schemeClr val="tx2"/>
                </a:solidFill>
                <a:latin typeface="+mn-lt"/>
                <a:cs typeface="+mn-cs"/>
              </a:rPr>
              <a:t>Monitor soil conditions and 24-hour weather forecast to ensure that predictable runoff does not occur.</a:t>
            </a:r>
          </a:p>
          <a:p>
            <a:pPr marL="342900" indent="-342900" fontAlgn="auto">
              <a:spcBef>
                <a:spcPts val="0"/>
              </a:spcBef>
              <a:spcAft>
                <a:spcPts val="1200"/>
              </a:spcAft>
              <a:buClr>
                <a:schemeClr val="accent1"/>
              </a:buClr>
              <a:buSzPct val="105000"/>
              <a:buFont typeface="Wingdings 3" pitchFamily="18" charset="2"/>
              <a:buChar char=""/>
              <a:defRPr/>
            </a:pPr>
            <a:r>
              <a:rPr lang="en-US" sz="2800" dirty="0">
                <a:solidFill>
                  <a:schemeClr val="tx2"/>
                </a:solidFill>
                <a:latin typeface="+mn-lt"/>
                <a:cs typeface="+mn-cs"/>
              </a:rPr>
              <a:t>During and After:</a:t>
            </a:r>
          </a:p>
          <a:p>
            <a:pPr lvl="1" fontAlgn="auto">
              <a:spcBef>
                <a:spcPts val="0"/>
              </a:spcBef>
              <a:spcAft>
                <a:spcPts val="1200"/>
              </a:spcAft>
              <a:buClr>
                <a:schemeClr val="accent1"/>
              </a:buClr>
              <a:buSzPct val="105000"/>
              <a:defRPr/>
            </a:pPr>
            <a:r>
              <a:rPr lang="en-US" sz="2800" dirty="0">
                <a:solidFill>
                  <a:schemeClr val="tx2"/>
                </a:solidFill>
                <a:latin typeface="+mn-lt"/>
                <a:cs typeface="+mn-cs"/>
              </a:rPr>
              <a:t>Monitor site effluent from field tile outlets and surface water channels for a change of color, flow or volume.</a:t>
            </a:r>
          </a:p>
          <a:p>
            <a:pPr marL="342900" indent="-342900" fontAlgn="auto">
              <a:spcBef>
                <a:spcPts val="0"/>
              </a:spcBef>
              <a:spcAft>
                <a:spcPts val="0"/>
              </a:spcAft>
              <a:buClr>
                <a:schemeClr val="accent1"/>
              </a:buClr>
              <a:buSzPct val="105000"/>
              <a:buFont typeface="Wingdings 3" pitchFamily="18" charset="2"/>
              <a:buChar char=""/>
              <a:defRPr/>
            </a:pPr>
            <a:r>
              <a:rPr lang="en-US" sz="2800" dirty="0">
                <a:solidFill>
                  <a:schemeClr val="tx2"/>
                </a:solidFill>
                <a:latin typeface="+mn-lt"/>
                <a:cs typeface="+mn-cs"/>
              </a:rPr>
              <a:t>If there is a change:</a:t>
            </a:r>
          </a:p>
          <a:p>
            <a:pPr lvl="4" fontAlgn="auto">
              <a:spcBef>
                <a:spcPts val="0"/>
              </a:spcBef>
              <a:spcAft>
                <a:spcPts val="0"/>
              </a:spcAft>
              <a:buClr>
                <a:schemeClr val="accent1"/>
              </a:buClr>
              <a:buSzPct val="105000"/>
              <a:defRPr/>
            </a:pPr>
            <a:r>
              <a:rPr lang="en-US" sz="2800" dirty="0">
                <a:solidFill>
                  <a:schemeClr val="tx2"/>
                </a:solidFill>
                <a:latin typeface="+mn-lt"/>
                <a:cs typeface="+mn-cs"/>
              </a:rPr>
              <a:t>Stop the application, stop the effluent and apply it later or elsewhere.</a:t>
            </a:r>
          </a:p>
        </p:txBody>
      </p:sp>
    </p:spTree>
    <p:extLst>
      <p:ext uri="{BB962C8B-B14F-4D97-AF65-F5344CB8AC3E}">
        <p14:creationId xmlns:p14="http://schemas.microsoft.com/office/powerpoint/2010/main" val="16532152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31493"/>
          <a:stretch/>
        </p:blipFill>
        <p:spPr>
          <a:xfrm>
            <a:off x="1524001" y="-133564"/>
            <a:ext cx="9257015" cy="6991564"/>
          </a:xfrm>
          <a:prstGeom prst="rect">
            <a:avLst/>
          </a:prstGeom>
        </p:spPr>
      </p:pic>
      <p:sp>
        <p:nvSpPr>
          <p:cNvPr id="3" name="TextBox 2">
            <a:extLst>
              <a:ext uri="{FF2B5EF4-FFF2-40B4-BE49-F238E27FC236}">
                <a16:creationId xmlns:a16="http://schemas.microsoft.com/office/drawing/2014/main" id="{7A273233-018C-4261-95E6-0F535C95C780}"/>
              </a:ext>
            </a:extLst>
          </p:cNvPr>
          <p:cNvSpPr txBox="1"/>
          <p:nvPr/>
        </p:nvSpPr>
        <p:spPr>
          <a:xfrm>
            <a:off x="6568612" y="5149465"/>
            <a:ext cx="3530931" cy="83099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400" dirty="0"/>
              <a:t>Violation: Application from the road</a:t>
            </a:r>
          </a:p>
        </p:txBody>
      </p:sp>
    </p:spTree>
    <p:extLst>
      <p:ext uri="{BB962C8B-B14F-4D97-AF65-F5344CB8AC3E}">
        <p14:creationId xmlns:p14="http://schemas.microsoft.com/office/powerpoint/2010/main" val="383482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9388"/>
            <a:ext cx="9196516" cy="689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95F7DB72-91DD-4B7D-B871-9094313F624F}"/>
              </a:ext>
            </a:extLst>
          </p:cNvPr>
          <p:cNvSpPr txBox="1"/>
          <p:nvPr/>
        </p:nvSpPr>
        <p:spPr>
          <a:xfrm>
            <a:off x="2271847" y="1"/>
            <a:ext cx="3680314" cy="1200329"/>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400" dirty="0"/>
              <a:t>Violation: application from the road and setbacks</a:t>
            </a:r>
          </a:p>
        </p:txBody>
      </p:sp>
    </p:spTree>
    <p:extLst>
      <p:ext uri="{BB962C8B-B14F-4D97-AF65-F5344CB8AC3E}">
        <p14:creationId xmlns:p14="http://schemas.microsoft.com/office/powerpoint/2010/main" val="13954147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33364"/>
            <a:ext cx="9188484" cy="6891364"/>
          </a:xfrm>
          <a:prstGeom prst="rect">
            <a:avLst/>
          </a:prstGeom>
        </p:spPr>
      </p:pic>
      <p:sp>
        <p:nvSpPr>
          <p:cNvPr id="2" name="TextBox 1">
            <a:extLst>
              <a:ext uri="{FF2B5EF4-FFF2-40B4-BE49-F238E27FC236}">
                <a16:creationId xmlns:a16="http://schemas.microsoft.com/office/drawing/2014/main" id="{B1AE725B-746C-400F-91B4-10D6BF06E432}"/>
              </a:ext>
            </a:extLst>
          </p:cNvPr>
          <p:cNvSpPr txBox="1"/>
          <p:nvPr/>
        </p:nvSpPr>
        <p:spPr>
          <a:xfrm>
            <a:off x="7130690" y="1"/>
            <a:ext cx="3537310" cy="138499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800" dirty="0"/>
              <a:t>Violation: within 200 feet of surface water</a:t>
            </a:r>
          </a:p>
        </p:txBody>
      </p:sp>
      <p:sp>
        <p:nvSpPr>
          <p:cNvPr id="3" name="Arrow: Left 2">
            <a:extLst>
              <a:ext uri="{FF2B5EF4-FFF2-40B4-BE49-F238E27FC236}">
                <a16:creationId xmlns:a16="http://schemas.microsoft.com/office/drawing/2014/main" id="{46312D58-9506-4914-A4E3-DDBEF8833689}"/>
              </a:ext>
            </a:extLst>
          </p:cNvPr>
          <p:cNvSpPr>
            <a:spLocks/>
          </p:cNvSpPr>
          <p:nvPr/>
        </p:nvSpPr>
        <p:spPr>
          <a:xfrm>
            <a:off x="2964141" y="1991909"/>
            <a:ext cx="882929" cy="44332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923547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6597" y="1312615"/>
            <a:ext cx="9638805" cy="5421828"/>
          </a:xfrm>
          <a:prstGeom prst="rect">
            <a:avLst/>
          </a:prstGeom>
        </p:spPr>
      </p:pic>
      <p:sp>
        <p:nvSpPr>
          <p:cNvPr id="2" name="TextBox 1">
            <a:extLst>
              <a:ext uri="{FF2B5EF4-FFF2-40B4-BE49-F238E27FC236}">
                <a16:creationId xmlns:a16="http://schemas.microsoft.com/office/drawing/2014/main" id="{08496134-9D37-441A-B037-2C3AEE1BBF24}"/>
              </a:ext>
            </a:extLst>
          </p:cNvPr>
          <p:cNvSpPr txBox="1"/>
          <p:nvPr/>
        </p:nvSpPr>
        <p:spPr>
          <a:xfrm>
            <a:off x="366356" y="123557"/>
            <a:ext cx="5373384" cy="1200329"/>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400" dirty="0"/>
              <a:t>Violation:  liquid surface application with no incorporation must be 50 feet from road</a:t>
            </a:r>
          </a:p>
        </p:txBody>
      </p:sp>
    </p:spTree>
    <p:extLst>
      <p:ext uri="{BB962C8B-B14F-4D97-AF65-F5344CB8AC3E}">
        <p14:creationId xmlns:p14="http://schemas.microsoft.com/office/powerpoint/2010/main" val="1965275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79504" y="399556"/>
            <a:ext cx="8337550" cy="4431983"/>
          </a:xfrm>
          <a:prstGeom prst="rect">
            <a:avLst/>
          </a:prstGeom>
          <a:noFill/>
        </p:spPr>
        <p:txBody>
          <a:bodyPr>
            <a:spAutoFit/>
          </a:bodyPr>
          <a:lstStyle/>
          <a:p>
            <a:pPr fontAlgn="auto">
              <a:spcBef>
                <a:spcPts val="0"/>
              </a:spcBef>
              <a:spcAft>
                <a:spcPts val="0"/>
              </a:spcAft>
              <a:defRPr/>
            </a:pPr>
            <a:r>
              <a:rPr lang="en-US" sz="3600" b="1" cap="small" dirty="0">
                <a:ln w="10541" cmpd="sng">
                  <a:solidFill>
                    <a:schemeClr val="tx1"/>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Fertilizer Materials</a:t>
            </a:r>
          </a:p>
          <a:p>
            <a:pPr fontAlgn="auto">
              <a:spcBef>
                <a:spcPts val="0"/>
              </a:spcBef>
              <a:spcAft>
                <a:spcPts val="0"/>
              </a:spcAft>
              <a:defRPr/>
            </a:pPr>
            <a:r>
              <a:rPr lang="en-US" sz="3200" b="1" dirty="0">
                <a:latin typeface="+mn-lt"/>
                <a:cs typeface="+mn-cs"/>
              </a:rPr>
              <a:t>Application Records</a:t>
            </a:r>
          </a:p>
          <a:p>
            <a:pPr fontAlgn="auto">
              <a:spcBef>
                <a:spcPts val="0"/>
              </a:spcBef>
              <a:spcAft>
                <a:spcPts val="0"/>
              </a:spcAft>
              <a:defRPr/>
            </a:pPr>
            <a:endParaRPr lang="en-US" sz="2400" dirty="0">
              <a:latin typeface="+mn-lt"/>
              <a:cs typeface="+mn-cs"/>
            </a:endParaRPr>
          </a:p>
          <a:p>
            <a:pPr marL="342900" indent="-342900" fontAlgn="auto">
              <a:spcBef>
                <a:spcPts val="0"/>
              </a:spcBef>
              <a:spcAft>
                <a:spcPts val="0"/>
              </a:spcAft>
              <a:buClr>
                <a:schemeClr val="accent1"/>
              </a:buClr>
              <a:buSzPct val="105000"/>
              <a:buFont typeface="Wingdings 3" pitchFamily="18" charset="2"/>
              <a:buChar char=""/>
              <a:defRPr/>
            </a:pPr>
            <a:r>
              <a:rPr lang="en-US" sz="2400" dirty="0">
                <a:latin typeface="+mn-lt"/>
                <a:cs typeface="+mn-cs"/>
              </a:rPr>
              <a:t>Category 14 private applicators only keep records of manure </a:t>
            </a:r>
            <a:r>
              <a:rPr lang="en-US" sz="2000" dirty="0">
                <a:latin typeface="+mn-lt"/>
                <a:cs typeface="+mn-cs"/>
              </a:rPr>
              <a:t>(organic)</a:t>
            </a:r>
            <a:r>
              <a:rPr lang="en-US" sz="2400" dirty="0">
                <a:latin typeface="+mn-lt"/>
                <a:cs typeface="+mn-cs"/>
              </a:rPr>
              <a:t> applications</a:t>
            </a:r>
          </a:p>
          <a:p>
            <a:pPr marL="342900" indent="-342900" fontAlgn="auto">
              <a:spcBef>
                <a:spcPts val="600"/>
              </a:spcBef>
              <a:spcAft>
                <a:spcPts val="0"/>
              </a:spcAft>
              <a:buClr>
                <a:schemeClr val="accent1"/>
              </a:buClr>
              <a:buSzPct val="105000"/>
              <a:buFont typeface="Wingdings 3" pitchFamily="18" charset="2"/>
              <a:buChar char=""/>
              <a:defRPr/>
            </a:pPr>
            <a:r>
              <a:rPr lang="en-US" sz="2400" dirty="0">
                <a:latin typeface="+mn-lt"/>
                <a:cs typeface="+mn-cs"/>
              </a:rPr>
              <a:t>Category 14 commercial applicators keep records of Inorganic fertilizer and Manure</a:t>
            </a:r>
            <a:r>
              <a:rPr lang="en-US" sz="2000" dirty="0">
                <a:latin typeface="+mn-lt"/>
                <a:cs typeface="+mn-cs"/>
              </a:rPr>
              <a:t> (organic) </a:t>
            </a:r>
            <a:r>
              <a:rPr lang="en-US" sz="2400" dirty="0">
                <a:latin typeface="+mn-lt"/>
                <a:cs typeface="+mn-cs"/>
              </a:rPr>
              <a:t>applications</a:t>
            </a:r>
          </a:p>
          <a:p>
            <a:pPr marL="342900" indent="-342900" fontAlgn="auto">
              <a:lnSpc>
                <a:spcPct val="150000"/>
              </a:lnSpc>
              <a:spcBef>
                <a:spcPts val="0"/>
              </a:spcBef>
              <a:spcAft>
                <a:spcPts val="0"/>
              </a:spcAft>
              <a:buClr>
                <a:schemeClr val="accent1"/>
              </a:buClr>
              <a:buSzPct val="105000"/>
              <a:buFont typeface="Wingdings 3" pitchFamily="18" charset="2"/>
              <a:buChar char=""/>
              <a:defRPr/>
            </a:pPr>
            <a:r>
              <a:rPr lang="en-US" sz="2400" dirty="0">
                <a:latin typeface="+mn-lt"/>
                <a:cs typeface="+mn-cs"/>
              </a:rPr>
              <a:t>Records kept for 2 years</a:t>
            </a:r>
          </a:p>
          <a:p>
            <a:pPr marL="342900" indent="-342900" fontAlgn="auto">
              <a:spcBef>
                <a:spcPts val="600"/>
              </a:spcBef>
              <a:spcAft>
                <a:spcPts val="0"/>
              </a:spcAft>
              <a:buClr>
                <a:schemeClr val="accent1"/>
              </a:buClr>
              <a:buSzPct val="105000"/>
              <a:buFont typeface="Wingdings 3" pitchFamily="18" charset="2"/>
              <a:buChar char=""/>
              <a:defRPr/>
            </a:pPr>
            <a:r>
              <a:rPr lang="en-US" sz="2400" dirty="0">
                <a:latin typeface="+mn-lt"/>
                <a:cs typeface="+mn-cs"/>
              </a:rPr>
              <a:t>Commercial company can maintain records for their</a:t>
            </a:r>
            <a:br>
              <a:rPr lang="en-US" sz="2400" dirty="0">
                <a:latin typeface="+mn-lt"/>
                <a:cs typeface="+mn-cs"/>
              </a:rPr>
            </a:br>
            <a:r>
              <a:rPr lang="en-US" sz="2400" dirty="0">
                <a:latin typeface="+mn-lt"/>
                <a:cs typeface="+mn-cs"/>
              </a:rPr>
              <a:t>customers</a:t>
            </a:r>
            <a:endParaRPr lang="en-US" dirty="0">
              <a:latin typeface="+mn-lt"/>
              <a:cs typeface="+mn-cs"/>
            </a:endParaRPr>
          </a:p>
        </p:txBody>
      </p:sp>
    </p:spTree>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Box 2"/>
          <p:cNvSpPr txBox="1">
            <a:spLocks noChangeArrowheads="1"/>
          </p:cNvSpPr>
          <p:nvPr/>
        </p:nvSpPr>
        <p:spPr bwMode="auto">
          <a:xfrm>
            <a:off x="1847850" y="323850"/>
            <a:ext cx="8015288"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Lucida Sans Unicode" pitchFamily="34" charset="0"/>
                <a:cs typeface="Arial" charset="0"/>
              </a:defRPr>
            </a:lvl1pPr>
            <a:lvl2pPr marL="742950" indent="-285750" eaLnBrk="0" hangingPunct="0">
              <a:defRPr>
                <a:solidFill>
                  <a:schemeClr val="tx1"/>
                </a:solidFill>
                <a:latin typeface="Lucida Sans Unicode" pitchFamily="34" charset="0"/>
                <a:cs typeface="Arial" charset="0"/>
              </a:defRPr>
            </a:lvl2pPr>
            <a:lvl3pPr marL="1143000" indent="-228600" eaLnBrk="0" hangingPunct="0">
              <a:defRPr>
                <a:solidFill>
                  <a:schemeClr val="tx1"/>
                </a:solidFill>
                <a:latin typeface="Lucida Sans Unicode" pitchFamily="34" charset="0"/>
                <a:cs typeface="Arial" charset="0"/>
              </a:defRPr>
            </a:lvl3pPr>
            <a:lvl4pPr marL="1600200" indent="-228600" eaLnBrk="0" hangingPunct="0">
              <a:defRPr>
                <a:solidFill>
                  <a:schemeClr val="tx1"/>
                </a:solidFill>
                <a:latin typeface="Lucida Sans Unicode" pitchFamily="34" charset="0"/>
                <a:cs typeface="Arial" charset="0"/>
              </a:defRPr>
            </a:lvl4pPr>
            <a:lvl5pPr marL="2057400" indent="-228600" eaLnBrk="0" hangingPunct="0">
              <a:defRPr>
                <a:solidFill>
                  <a:schemeClr val="tx1"/>
                </a:solidFill>
                <a:latin typeface="Lucida Sans Unicode" pitchFamily="34" charset="0"/>
                <a:cs typeface="Arial" charset="0"/>
              </a:defRPr>
            </a:lvl5pPr>
            <a:lvl6pPr marL="2514600" indent="-228600" defTabSz="457200" eaLnBrk="0" fontAlgn="base" hangingPunct="0">
              <a:spcBef>
                <a:spcPct val="0"/>
              </a:spcBef>
              <a:spcAft>
                <a:spcPct val="0"/>
              </a:spcAft>
              <a:defRPr>
                <a:solidFill>
                  <a:schemeClr val="tx1"/>
                </a:solidFill>
                <a:latin typeface="Lucida Sans Unicode" pitchFamily="34" charset="0"/>
                <a:cs typeface="Arial" charset="0"/>
              </a:defRPr>
            </a:lvl6pPr>
            <a:lvl7pPr marL="2971800" indent="-228600" defTabSz="457200" eaLnBrk="0" fontAlgn="base" hangingPunct="0">
              <a:spcBef>
                <a:spcPct val="0"/>
              </a:spcBef>
              <a:spcAft>
                <a:spcPct val="0"/>
              </a:spcAft>
              <a:defRPr>
                <a:solidFill>
                  <a:schemeClr val="tx1"/>
                </a:solidFill>
                <a:latin typeface="Lucida Sans Unicode" pitchFamily="34" charset="0"/>
                <a:cs typeface="Arial" charset="0"/>
              </a:defRPr>
            </a:lvl7pPr>
            <a:lvl8pPr marL="3429000" indent="-228600" defTabSz="457200" eaLnBrk="0" fontAlgn="base" hangingPunct="0">
              <a:spcBef>
                <a:spcPct val="0"/>
              </a:spcBef>
              <a:spcAft>
                <a:spcPct val="0"/>
              </a:spcAft>
              <a:defRPr>
                <a:solidFill>
                  <a:schemeClr val="tx1"/>
                </a:solidFill>
                <a:latin typeface="Lucida Sans Unicode" pitchFamily="34" charset="0"/>
                <a:cs typeface="Arial" charset="0"/>
              </a:defRPr>
            </a:lvl8pPr>
            <a:lvl9pPr marL="3886200" indent="-228600" defTabSz="457200" eaLnBrk="0" fontAlgn="base" hangingPunct="0">
              <a:spcBef>
                <a:spcPct val="0"/>
              </a:spcBef>
              <a:spcAft>
                <a:spcPct val="0"/>
              </a:spcAft>
              <a:defRPr>
                <a:solidFill>
                  <a:schemeClr val="tx1"/>
                </a:solidFill>
                <a:latin typeface="Lucida Sans Unicode" pitchFamily="34" charset="0"/>
                <a:cs typeface="Arial" charset="0"/>
              </a:defRPr>
            </a:lvl9pPr>
          </a:lstStyle>
          <a:p>
            <a:pPr eaLnBrk="1" hangingPunct="1"/>
            <a:r>
              <a:rPr lang="en-US" sz="2800" b="1"/>
              <a:t>Required Records</a:t>
            </a:r>
          </a:p>
          <a:p>
            <a:pPr eaLnBrk="1" hangingPunct="1"/>
            <a:endParaRPr lang="en-US"/>
          </a:p>
        </p:txBody>
      </p:sp>
      <p:graphicFrame>
        <p:nvGraphicFramePr>
          <p:cNvPr id="2" name="Table 1"/>
          <p:cNvGraphicFramePr>
            <a:graphicFrameLocks noGrp="1"/>
          </p:cNvGraphicFramePr>
          <p:nvPr/>
        </p:nvGraphicFramePr>
        <p:xfrm>
          <a:off x="1847850" y="866775"/>
          <a:ext cx="8307390" cy="5516564"/>
        </p:xfrm>
        <a:graphic>
          <a:graphicData uri="http://schemas.openxmlformats.org/drawingml/2006/table">
            <a:tbl>
              <a:tblPr firstRow="1" bandRow="1">
                <a:tableStyleId>{3B4B98B0-60AC-42C2-AFA5-B58CD77FA1E5}</a:tableStyleId>
              </a:tblPr>
              <a:tblGrid>
                <a:gridCol w="1384565">
                  <a:extLst>
                    <a:ext uri="{9D8B030D-6E8A-4147-A177-3AD203B41FA5}">
                      <a16:colId xmlns:a16="http://schemas.microsoft.com/office/drawing/2014/main" val="20000"/>
                    </a:ext>
                  </a:extLst>
                </a:gridCol>
                <a:gridCol w="1384565">
                  <a:extLst>
                    <a:ext uri="{9D8B030D-6E8A-4147-A177-3AD203B41FA5}">
                      <a16:colId xmlns:a16="http://schemas.microsoft.com/office/drawing/2014/main" val="20001"/>
                    </a:ext>
                  </a:extLst>
                </a:gridCol>
                <a:gridCol w="1384565">
                  <a:extLst>
                    <a:ext uri="{9D8B030D-6E8A-4147-A177-3AD203B41FA5}">
                      <a16:colId xmlns:a16="http://schemas.microsoft.com/office/drawing/2014/main" val="20002"/>
                    </a:ext>
                  </a:extLst>
                </a:gridCol>
                <a:gridCol w="1384565">
                  <a:extLst>
                    <a:ext uri="{9D8B030D-6E8A-4147-A177-3AD203B41FA5}">
                      <a16:colId xmlns:a16="http://schemas.microsoft.com/office/drawing/2014/main" val="20003"/>
                    </a:ext>
                  </a:extLst>
                </a:gridCol>
                <a:gridCol w="1384565">
                  <a:extLst>
                    <a:ext uri="{9D8B030D-6E8A-4147-A177-3AD203B41FA5}">
                      <a16:colId xmlns:a16="http://schemas.microsoft.com/office/drawing/2014/main" val="20004"/>
                    </a:ext>
                  </a:extLst>
                </a:gridCol>
                <a:gridCol w="1384565">
                  <a:extLst>
                    <a:ext uri="{9D8B030D-6E8A-4147-A177-3AD203B41FA5}">
                      <a16:colId xmlns:a16="http://schemas.microsoft.com/office/drawing/2014/main" val="20005"/>
                    </a:ext>
                  </a:extLst>
                </a:gridCol>
              </a:tblGrid>
              <a:tr h="471073">
                <a:tc gridSpan="6">
                  <a:txBody>
                    <a:bodyPr/>
                    <a:lstStyle/>
                    <a:p>
                      <a:r>
                        <a:rPr lang="en-US" sz="2400" dirty="0"/>
                        <a:t>Location:</a:t>
                      </a:r>
                    </a:p>
                  </a:txBody>
                  <a:tcPr marL="91435" marR="91435"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805834">
                <a:tc>
                  <a:txBody>
                    <a:bodyPr/>
                    <a:lstStyle/>
                    <a:p>
                      <a:pPr algn="ctr"/>
                      <a:r>
                        <a:rPr lang="en-US" sz="2000" b="1" spc="-150" dirty="0"/>
                        <a:t>Applicator+ </a:t>
                      </a:r>
                      <a:r>
                        <a:rPr lang="en-US" sz="1800" b="1" spc="-150" dirty="0"/>
                        <a:t>Cert. no.</a:t>
                      </a:r>
                      <a:endParaRPr lang="en-US" sz="2000" b="1" spc="-150" dirty="0"/>
                    </a:p>
                  </a:txBody>
                  <a:tcPr marL="91435" marR="91435" marT="45719" marB="45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a:t>Date </a:t>
                      </a:r>
                    </a:p>
                    <a:p>
                      <a:pPr algn="ctr"/>
                      <a:r>
                        <a:rPr lang="en-US" sz="2000" b="1" spc="-150" dirty="0"/>
                        <a:t>(m-d-</a:t>
                      </a:r>
                      <a:r>
                        <a:rPr lang="en-US" sz="2000" b="1" spc="-150" dirty="0" err="1"/>
                        <a:t>yr</a:t>
                      </a:r>
                      <a:r>
                        <a:rPr lang="en-US" sz="2000" b="1" spc="-150" dirty="0"/>
                        <a:t>)</a:t>
                      </a:r>
                    </a:p>
                  </a:txBody>
                  <a:tcPr marL="91435" marR="91435" marT="45719" marB="45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a:t>Fertilizer</a:t>
                      </a:r>
                    </a:p>
                    <a:p>
                      <a:pPr algn="ctr"/>
                      <a:r>
                        <a:rPr lang="en-US" sz="2000" b="1" dirty="0"/>
                        <a:t>Type</a:t>
                      </a:r>
                    </a:p>
                  </a:txBody>
                  <a:tcPr marL="91435" marR="91435" marT="45719" marB="45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a:t>Nutrient</a:t>
                      </a:r>
                      <a:r>
                        <a:rPr lang="en-US" sz="2000" b="1" baseline="0" dirty="0"/>
                        <a:t> value</a:t>
                      </a:r>
                      <a:endParaRPr lang="en-US" sz="2000" b="1" dirty="0"/>
                    </a:p>
                  </a:txBody>
                  <a:tcPr marL="91435" marR="91435" marT="45719" marB="45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spc="-150" dirty="0"/>
                        <a:t>Rate/acre</a:t>
                      </a:r>
                    </a:p>
                  </a:txBody>
                  <a:tcPr marL="91435" marR="91435" marT="45719" marB="45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0" lang="en-US" sz="2000" b="1" kern="1200" spc="-150" dirty="0">
                          <a:solidFill>
                            <a:schemeClr val="tx1"/>
                          </a:solidFill>
                          <a:latin typeface="+mn-lt"/>
                          <a:ea typeface="+mn-ea"/>
                          <a:cs typeface="+mn-cs"/>
                        </a:rPr>
                        <a:t>Application</a:t>
                      </a:r>
                    </a:p>
                    <a:p>
                      <a:pPr algn="ctr"/>
                      <a:r>
                        <a:rPr kumimoji="0" lang="en-US" sz="2000" b="1" kern="1200" spc="-150" dirty="0">
                          <a:solidFill>
                            <a:schemeClr val="tx1"/>
                          </a:solidFill>
                          <a:latin typeface="+mn-lt"/>
                          <a:ea typeface="+mn-ea"/>
                          <a:cs typeface="+mn-cs"/>
                        </a:rPr>
                        <a:t>Method</a:t>
                      </a:r>
                    </a:p>
                  </a:txBody>
                  <a:tcPr marL="91435" marR="91435" marT="45719" marB="45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71073">
                <a:tc>
                  <a:txBody>
                    <a:bodyPr/>
                    <a:lstStyle/>
                    <a:p>
                      <a:endParaRPr lang="en-US" sz="1800" dirty="0"/>
                    </a:p>
                  </a:txBody>
                  <a:tcPr marL="91435" marR="91435"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800" dirty="0"/>
                    </a:p>
                  </a:txBody>
                  <a:tcPr marL="91435" marR="91435"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800" dirty="0"/>
                    </a:p>
                  </a:txBody>
                  <a:tcPr marL="91435" marR="91435"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800" dirty="0"/>
                    </a:p>
                  </a:txBody>
                  <a:tcPr marL="91435" marR="91435"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800" dirty="0"/>
                    </a:p>
                  </a:txBody>
                  <a:tcPr marL="91435" marR="91435"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800" dirty="0"/>
                    </a:p>
                  </a:txBody>
                  <a:tcPr marL="91435" marR="91435"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71073">
                <a:tc>
                  <a:txBody>
                    <a:bodyPr/>
                    <a:lstStyle/>
                    <a:p>
                      <a:endParaRPr lang="en-US" sz="1800" dirty="0"/>
                    </a:p>
                  </a:txBody>
                  <a:tcPr marL="91435" marR="91435"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800" dirty="0"/>
                    </a:p>
                  </a:txBody>
                  <a:tcPr marL="91435" marR="91435"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800" dirty="0"/>
                    </a:p>
                  </a:txBody>
                  <a:tcPr marL="91435" marR="91435"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800" dirty="0"/>
                    </a:p>
                  </a:txBody>
                  <a:tcPr marL="91435" marR="91435"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800" dirty="0"/>
                    </a:p>
                  </a:txBody>
                  <a:tcPr marL="91435" marR="91435"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800" dirty="0"/>
                    </a:p>
                  </a:txBody>
                  <a:tcPr marL="91435" marR="91435"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471073">
                <a:tc>
                  <a:txBody>
                    <a:bodyPr/>
                    <a:lstStyle/>
                    <a:p>
                      <a:endParaRPr lang="en-US" sz="1800"/>
                    </a:p>
                  </a:txBody>
                  <a:tcPr marL="91435" marR="91435"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800"/>
                    </a:p>
                  </a:txBody>
                  <a:tcPr marL="91435" marR="91435"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800" dirty="0"/>
                    </a:p>
                  </a:txBody>
                  <a:tcPr marL="91435" marR="91435"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800" dirty="0"/>
                    </a:p>
                  </a:txBody>
                  <a:tcPr marL="91435" marR="91435"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800" dirty="0"/>
                    </a:p>
                  </a:txBody>
                  <a:tcPr marL="91435" marR="91435"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800" dirty="0"/>
                    </a:p>
                  </a:txBody>
                  <a:tcPr marL="91435" marR="91435"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471073">
                <a:tc>
                  <a:txBody>
                    <a:bodyPr/>
                    <a:lstStyle/>
                    <a:p>
                      <a:endParaRPr lang="en-US" sz="1800"/>
                    </a:p>
                  </a:txBody>
                  <a:tcPr marL="91435" marR="91435"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800"/>
                    </a:p>
                  </a:txBody>
                  <a:tcPr marL="91435" marR="91435"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800"/>
                    </a:p>
                  </a:txBody>
                  <a:tcPr marL="91435" marR="91435"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800" dirty="0"/>
                    </a:p>
                  </a:txBody>
                  <a:tcPr marL="91435" marR="91435"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800" dirty="0"/>
                    </a:p>
                  </a:txBody>
                  <a:tcPr marL="91435" marR="91435"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800" dirty="0"/>
                    </a:p>
                  </a:txBody>
                  <a:tcPr marL="91435" marR="91435"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471073">
                <a:tc>
                  <a:txBody>
                    <a:bodyPr/>
                    <a:lstStyle/>
                    <a:p>
                      <a:endParaRPr lang="en-US" sz="1800"/>
                    </a:p>
                  </a:txBody>
                  <a:tcPr marL="91435" marR="91435"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800"/>
                    </a:p>
                  </a:txBody>
                  <a:tcPr marL="91435" marR="91435"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800"/>
                    </a:p>
                  </a:txBody>
                  <a:tcPr marL="91435" marR="91435"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800"/>
                    </a:p>
                  </a:txBody>
                  <a:tcPr marL="91435" marR="91435"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800" dirty="0"/>
                    </a:p>
                  </a:txBody>
                  <a:tcPr marL="91435" marR="91435"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800" dirty="0"/>
                    </a:p>
                  </a:txBody>
                  <a:tcPr marL="91435" marR="91435"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471073">
                <a:tc>
                  <a:txBody>
                    <a:bodyPr/>
                    <a:lstStyle/>
                    <a:p>
                      <a:endParaRPr lang="en-US" sz="1800"/>
                    </a:p>
                  </a:txBody>
                  <a:tcPr marL="91435" marR="91435"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800" dirty="0"/>
                    </a:p>
                  </a:txBody>
                  <a:tcPr marL="91435" marR="91435"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800"/>
                    </a:p>
                  </a:txBody>
                  <a:tcPr marL="91435" marR="91435"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800"/>
                    </a:p>
                  </a:txBody>
                  <a:tcPr marL="91435" marR="91435"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800" dirty="0"/>
                    </a:p>
                  </a:txBody>
                  <a:tcPr marL="91435" marR="91435"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800" dirty="0"/>
                    </a:p>
                  </a:txBody>
                  <a:tcPr marL="91435" marR="91435"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471073">
                <a:tc>
                  <a:txBody>
                    <a:bodyPr/>
                    <a:lstStyle/>
                    <a:p>
                      <a:endParaRPr lang="en-US" sz="1800" dirty="0"/>
                    </a:p>
                  </a:txBody>
                  <a:tcPr marL="91435" marR="91435"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800" dirty="0"/>
                    </a:p>
                  </a:txBody>
                  <a:tcPr marL="91435" marR="91435"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800" dirty="0"/>
                    </a:p>
                  </a:txBody>
                  <a:tcPr marL="91435" marR="91435"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800" dirty="0"/>
                    </a:p>
                  </a:txBody>
                  <a:tcPr marL="91435" marR="91435"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800" dirty="0"/>
                    </a:p>
                  </a:txBody>
                  <a:tcPr marL="91435" marR="91435"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800" dirty="0"/>
                    </a:p>
                  </a:txBody>
                  <a:tcPr marL="91435" marR="91435"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471073">
                <a:tc>
                  <a:txBody>
                    <a:bodyPr/>
                    <a:lstStyle/>
                    <a:p>
                      <a:endParaRPr lang="en-US" sz="1800" dirty="0"/>
                    </a:p>
                  </a:txBody>
                  <a:tcPr marL="91435" marR="91435"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800" dirty="0"/>
                    </a:p>
                  </a:txBody>
                  <a:tcPr marL="91435" marR="91435"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800" dirty="0"/>
                    </a:p>
                  </a:txBody>
                  <a:tcPr marL="91435" marR="91435"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800" dirty="0"/>
                    </a:p>
                  </a:txBody>
                  <a:tcPr marL="91435" marR="91435"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800" dirty="0"/>
                    </a:p>
                  </a:txBody>
                  <a:tcPr marL="91435" marR="91435"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800" dirty="0"/>
                    </a:p>
                  </a:txBody>
                  <a:tcPr marL="91435" marR="91435"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471073">
                <a:tc>
                  <a:txBody>
                    <a:bodyPr/>
                    <a:lstStyle/>
                    <a:p>
                      <a:endParaRPr lang="en-US" sz="1800" dirty="0"/>
                    </a:p>
                  </a:txBody>
                  <a:tcPr marL="91435" marR="91435"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800" dirty="0"/>
                    </a:p>
                  </a:txBody>
                  <a:tcPr marL="91435" marR="91435"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800" dirty="0"/>
                    </a:p>
                  </a:txBody>
                  <a:tcPr marL="91435" marR="91435"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800" dirty="0"/>
                    </a:p>
                  </a:txBody>
                  <a:tcPr marL="91435" marR="91435"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800" dirty="0"/>
                    </a:p>
                  </a:txBody>
                  <a:tcPr marL="91435" marR="91435"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800" dirty="0"/>
                    </a:p>
                  </a:txBody>
                  <a:tcPr marL="91435" marR="91435"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Box 1"/>
          <p:cNvSpPr txBox="1">
            <a:spLocks noChangeArrowheads="1"/>
          </p:cNvSpPr>
          <p:nvPr/>
        </p:nvSpPr>
        <p:spPr bwMode="auto">
          <a:xfrm>
            <a:off x="829293" y="551853"/>
            <a:ext cx="74168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Lucida Sans Unicode" pitchFamily="34" charset="0"/>
                <a:cs typeface="Arial" charset="0"/>
              </a:defRPr>
            </a:lvl1pPr>
            <a:lvl2pPr marL="742950" indent="-285750" eaLnBrk="0" hangingPunct="0">
              <a:defRPr>
                <a:solidFill>
                  <a:schemeClr val="tx1"/>
                </a:solidFill>
                <a:latin typeface="Lucida Sans Unicode" pitchFamily="34" charset="0"/>
                <a:cs typeface="Arial" charset="0"/>
              </a:defRPr>
            </a:lvl2pPr>
            <a:lvl3pPr marL="1143000" indent="-228600" eaLnBrk="0" hangingPunct="0">
              <a:defRPr>
                <a:solidFill>
                  <a:schemeClr val="tx1"/>
                </a:solidFill>
                <a:latin typeface="Lucida Sans Unicode" pitchFamily="34" charset="0"/>
                <a:cs typeface="Arial" charset="0"/>
              </a:defRPr>
            </a:lvl3pPr>
            <a:lvl4pPr marL="1600200" indent="-228600" eaLnBrk="0" hangingPunct="0">
              <a:defRPr>
                <a:solidFill>
                  <a:schemeClr val="tx1"/>
                </a:solidFill>
                <a:latin typeface="Lucida Sans Unicode" pitchFamily="34" charset="0"/>
                <a:cs typeface="Arial" charset="0"/>
              </a:defRPr>
            </a:lvl4pPr>
            <a:lvl5pPr marL="2057400" indent="-228600" eaLnBrk="0" hangingPunct="0">
              <a:defRPr>
                <a:solidFill>
                  <a:schemeClr val="tx1"/>
                </a:solidFill>
                <a:latin typeface="Lucida Sans Unicode" pitchFamily="34" charset="0"/>
                <a:cs typeface="Arial" charset="0"/>
              </a:defRPr>
            </a:lvl5pPr>
            <a:lvl6pPr marL="2514600" indent="-228600" defTabSz="457200" eaLnBrk="0" fontAlgn="base" hangingPunct="0">
              <a:spcBef>
                <a:spcPct val="0"/>
              </a:spcBef>
              <a:spcAft>
                <a:spcPct val="0"/>
              </a:spcAft>
              <a:defRPr>
                <a:solidFill>
                  <a:schemeClr val="tx1"/>
                </a:solidFill>
                <a:latin typeface="Lucida Sans Unicode" pitchFamily="34" charset="0"/>
                <a:cs typeface="Arial" charset="0"/>
              </a:defRPr>
            </a:lvl6pPr>
            <a:lvl7pPr marL="2971800" indent="-228600" defTabSz="457200" eaLnBrk="0" fontAlgn="base" hangingPunct="0">
              <a:spcBef>
                <a:spcPct val="0"/>
              </a:spcBef>
              <a:spcAft>
                <a:spcPct val="0"/>
              </a:spcAft>
              <a:defRPr>
                <a:solidFill>
                  <a:schemeClr val="tx1"/>
                </a:solidFill>
                <a:latin typeface="Lucida Sans Unicode" pitchFamily="34" charset="0"/>
                <a:cs typeface="Arial" charset="0"/>
              </a:defRPr>
            </a:lvl7pPr>
            <a:lvl8pPr marL="3429000" indent="-228600" defTabSz="457200" eaLnBrk="0" fontAlgn="base" hangingPunct="0">
              <a:spcBef>
                <a:spcPct val="0"/>
              </a:spcBef>
              <a:spcAft>
                <a:spcPct val="0"/>
              </a:spcAft>
              <a:defRPr>
                <a:solidFill>
                  <a:schemeClr val="tx1"/>
                </a:solidFill>
                <a:latin typeface="Lucida Sans Unicode" pitchFamily="34" charset="0"/>
                <a:cs typeface="Arial" charset="0"/>
              </a:defRPr>
            </a:lvl8pPr>
            <a:lvl9pPr marL="3886200" indent="-228600" defTabSz="457200" eaLnBrk="0" fontAlgn="base" hangingPunct="0">
              <a:spcBef>
                <a:spcPct val="0"/>
              </a:spcBef>
              <a:spcAft>
                <a:spcPct val="0"/>
              </a:spcAft>
              <a:defRPr>
                <a:solidFill>
                  <a:schemeClr val="tx1"/>
                </a:solidFill>
                <a:latin typeface="Lucida Sans Unicode" pitchFamily="34" charset="0"/>
                <a:cs typeface="Arial" charset="0"/>
              </a:defRPr>
            </a:lvl9pPr>
          </a:lstStyle>
          <a:p>
            <a:pPr eaLnBrk="1" hangingPunct="1"/>
            <a:r>
              <a:rPr lang="en-US" sz="2800" dirty="0"/>
              <a:t>For the following examples, you will use the tables and information found in the handout.</a:t>
            </a:r>
            <a:endParaRPr lang="en-US" sz="3600" dirty="0"/>
          </a:p>
        </p:txBody>
      </p:sp>
      <p:pic>
        <p:nvPicPr>
          <p:cNvPr id="6" name="Picture 5"/>
          <p:cNvPicPr>
            <a:picLocks noChangeAspect="1"/>
          </p:cNvPicPr>
          <p:nvPr/>
        </p:nvPicPr>
        <p:blipFill>
          <a:blip r:embed="rId3" cstate="email">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a14="http://schemas.microsoft.com/office/drawing/2010/main"/>
              </a:ext>
            </a:extLst>
          </a:blip>
          <a:stretch>
            <a:fillRect/>
          </a:stretch>
        </p:blipFill>
        <p:spPr>
          <a:xfrm flipH="1">
            <a:off x="2565070" y="1939401"/>
            <a:ext cx="8017206" cy="4851924"/>
          </a:xfrm>
          <a:prstGeom prst="rect">
            <a:avLst/>
          </a:prstGeom>
          <a:ln>
            <a:noFill/>
          </a:ln>
          <a:effectLst>
            <a:softEdge rad="112500"/>
          </a:effectLst>
        </p:spPr>
      </p:pic>
    </p:spTree>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24000" y="0"/>
            <a:ext cx="93741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TextBox 3"/>
          <p:cNvSpPr txBox="1">
            <a:spLocks noChangeArrowheads="1"/>
          </p:cNvSpPr>
          <p:nvPr/>
        </p:nvSpPr>
        <p:spPr bwMode="auto">
          <a:xfrm>
            <a:off x="1835151" y="288926"/>
            <a:ext cx="454745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Lucida Sans Unicode" pitchFamily="34" charset="0"/>
                <a:cs typeface="Arial" charset="0"/>
              </a:defRPr>
            </a:lvl1pPr>
            <a:lvl2pPr marL="742950" indent="-285750" eaLnBrk="0" hangingPunct="0">
              <a:defRPr>
                <a:solidFill>
                  <a:schemeClr val="tx1"/>
                </a:solidFill>
                <a:latin typeface="Lucida Sans Unicode" pitchFamily="34" charset="0"/>
                <a:cs typeface="Arial" charset="0"/>
              </a:defRPr>
            </a:lvl2pPr>
            <a:lvl3pPr marL="1143000" indent="-228600" eaLnBrk="0" hangingPunct="0">
              <a:defRPr>
                <a:solidFill>
                  <a:schemeClr val="tx1"/>
                </a:solidFill>
                <a:latin typeface="Lucida Sans Unicode" pitchFamily="34" charset="0"/>
                <a:cs typeface="Arial" charset="0"/>
              </a:defRPr>
            </a:lvl3pPr>
            <a:lvl4pPr marL="1600200" indent="-228600" eaLnBrk="0" hangingPunct="0">
              <a:defRPr>
                <a:solidFill>
                  <a:schemeClr val="tx1"/>
                </a:solidFill>
                <a:latin typeface="Lucida Sans Unicode" pitchFamily="34" charset="0"/>
                <a:cs typeface="Arial" charset="0"/>
              </a:defRPr>
            </a:lvl4pPr>
            <a:lvl5pPr marL="2057400" indent="-228600" eaLnBrk="0" hangingPunct="0">
              <a:defRPr>
                <a:solidFill>
                  <a:schemeClr val="tx1"/>
                </a:solidFill>
                <a:latin typeface="Lucida Sans Unicode" pitchFamily="34" charset="0"/>
                <a:cs typeface="Arial" charset="0"/>
              </a:defRPr>
            </a:lvl5pPr>
            <a:lvl6pPr marL="2514600" indent="-228600" defTabSz="457200" eaLnBrk="0" fontAlgn="base" hangingPunct="0">
              <a:spcBef>
                <a:spcPct val="0"/>
              </a:spcBef>
              <a:spcAft>
                <a:spcPct val="0"/>
              </a:spcAft>
              <a:defRPr>
                <a:solidFill>
                  <a:schemeClr val="tx1"/>
                </a:solidFill>
                <a:latin typeface="Lucida Sans Unicode" pitchFamily="34" charset="0"/>
                <a:cs typeface="Arial" charset="0"/>
              </a:defRPr>
            </a:lvl6pPr>
            <a:lvl7pPr marL="2971800" indent="-228600" defTabSz="457200" eaLnBrk="0" fontAlgn="base" hangingPunct="0">
              <a:spcBef>
                <a:spcPct val="0"/>
              </a:spcBef>
              <a:spcAft>
                <a:spcPct val="0"/>
              </a:spcAft>
              <a:defRPr>
                <a:solidFill>
                  <a:schemeClr val="tx1"/>
                </a:solidFill>
                <a:latin typeface="Lucida Sans Unicode" pitchFamily="34" charset="0"/>
                <a:cs typeface="Arial" charset="0"/>
              </a:defRPr>
            </a:lvl7pPr>
            <a:lvl8pPr marL="3429000" indent="-228600" defTabSz="457200" eaLnBrk="0" fontAlgn="base" hangingPunct="0">
              <a:spcBef>
                <a:spcPct val="0"/>
              </a:spcBef>
              <a:spcAft>
                <a:spcPct val="0"/>
              </a:spcAft>
              <a:defRPr>
                <a:solidFill>
                  <a:schemeClr val="tx1"/>
                </a:solidFill>
                <a:latin typeface="Lucida Sans Unicode" pitchFamily="34" charset="0"/>
                <a:cs typeface="Arial" charset="0"/>
              </a:defRPr>
            </a:lvl8pPr>
            <a:lvl9pPr marL="3886200" indent="-228600" defTabSz="457200" eaLnBrk="0" fontAlgn="base" hangingPunct="0">
              <a:spcBef>
                <a:spcPct val="0"/>
              </a:spcBef>
              <a:spcAft>
                <a:spcPct val="0"/>
              </a:spcAft>
              <a:defRPr>
                <a:solidFill>
                  <a:schemeClr val="tx1"/>
                </a:solidFill>
                <a:latin typeface="Lucida Sans Unicode" pitchFamily="34" charset="0"/>
                <a:cs typeface="Arial" charset="0"/>
              </a:defRPr>
            </a:lvl9pPr>
          </a:lstStyle>
          <a:p>
            <a:pPr eaLnBrk="1" hangingPunct="1"/>
            <a:r>
              <a:rPr lang="en-US" sz="2400" b="1" dirty="0"/>
              <a:t>What regulations must be followed if staging fertilizer in this location?</a:t>
            </a:r>
          </a:p>
        </p:txBody>
      </p:sp>
      <p:pic>
        <p:nvPicPr>
          <p:cNvPr id="2" name="Picture 1"/>
          <p:cNvPicPr>
            <a:picLocks noChangeAspect="1"/>
          </p:cNvPicPr>
          <p:nvPr/>
        </p:nvPicPr>
        <p:blipFill>
          <a:blip r:embed="rId4" cstate="email">
            <a:extLst>
              <a:ext uri="{BEBA8EAE-BF5A-486C-A8C5-ECC9F3942E4B}">
                <a14:imgProps xmlns:a14="http://schemas.microsoft.com/office/drawing/2010/main">
                  <a14:imgLayer r:embed="rId5">
                    <a14:imgEffect>
                      <a14:backgroundRemoval t="0" b="89535" l="1500" r="100000">
                        <a14:backgroundMark x1="25833" y1="21705" x2="41667" y2="0"/>
                        <a14:backgroundMark x1="44500" y1="2326" x2="60000" y2="0"/>
                        <a14:backgroundMark x1="74667" y1="22481" x2="81667" y2="33721"/>
                      </a14:backgroundRemoval>
                    </a14:imgEffect>
                  </a14:imgLayer>
                </a14:imgProps>
              </a:ext>
              <a:ext uri="{28A0092B-C50C-407E-A947-70E740481C1C}">
                <a14:useLocalDpi xmlns:a14="http://schemas.microsoft.com/office/drawing/2010/main"/>
              </a:ext>
            </a:extLst>
          </a:blip>
          <a:stretch>
            <a:fillRect/>
          </a:stretch>
        </p:blipFill>
        <p:spPr>
          <a:xfrm>
            <a:off x="4786701" y="3140953"/>
            <a:ext cx="3657917" cy="1572904"/>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90319" y="1084045"/>
            <a:ext cx="8931414" cy="5639289"/>
          </a:xfrm>
          <a:prstGeom prst="rect">
            <a:avLst/>
          </a:prstGeom>
        </p:spPr>
      </p:pic>
      <p:sp>
        <p:nvSpPr>
          <p:cNvPr id="3" name="Rectangle 2"/>
          <p:cNvSpPr/>
          <p:nvPr/>
        </p:nvSpPr>
        <p:spPr>
          <a:xfrm>
            <a:off x="1699527" y="621055"/>
            <a:ext cx="2686954" cy="369332"/>
          </a:xfrm>
          <a:prstGeom prst="rect">
            <a:avLst/>
          </a:prstGeom>
        </p:spPr>
        <p:txBody>
          <a:bodyPr wrap="none">
            <a:spAutoFit/>
          </a:bodyPr>
          <a:lstStyle/>
          <a:p>
            <a:r>
              <a:rPr lang="en-US" dirty="0"/>
              <a:t>USGS SPARROW model</a:t>
            </a:r>
          </a:p>
        </p:txBody>
      </p:sp>
    </p:spTree>
    <p:extLst>
      <p:ext uri="{BB962C8B-B14F-4D97-AF65-F5344CB8AC3E}">
        <p14:creationId xmlns:p14="http://schemas.microsoft.com/office/powerpoint/2010/main" val="27936426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925901" y="907421"/>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descr="C:\Users\cjanssen\AppData\Local\Microsoft\Windows\Temporary Internet Files\Content.IE5\DIPVWZH0\MC900001830[1].wmf"/>
          <p:cNvPicPr>
            <a:picLocks noChangeAspect="1" noChangeArrowheads="1"/>
          </p:cNvPicPr>
          <p:nvPr/>
        </p:nvPicPr>
        <p:blipFill rotWithShape="1">
          <a:blip r:embed="rId4" cstate="email">
            <a:clrChange>
              <a:clrFrom>
                <a:srgbClr val="000000"/>
              </a:clrFrom>
              <a:clrTo>
                <a:srgbClr val="000000">
                  <a:alpha val="0"/>
                </a:srgbClr>
              </a:clrTo>
            </a:clrChange>
            <a:duotone>
              <a:prstClr val="black"/>
              <a:srgbClr val="00B0F0">
                <a:tint val="45000"/>
                <a:satMod val="400000"/>
              </a:srgbClr>
            </a:duotone>
            <a:extLst>
              <a:ext uri="{28A0092B-C50C-407E-A947-70E740481C1C}">
                <a14:useLocalDpi xmlns:a14="http://schemas.microsoft.com/office/drawing/2010/main"/>
              </a:ext>
            </a:extLst>
          </a:blip>
          <a:srcRect t="56002"/>
          <a:stretch/>
        </p:blipFill>
        <p:spPr bwMode="auto">
          <a:xfrm rot="21384318">
            <a:off x="908784" y="2097599"/>
            <a:ext cx="3010724" cy="28348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C:\Users\cjanssen\AppData\Local\Microsoft\Windows\Temporary Internet Files\Content.IE5\DIPVWZH0\MC900001830[1].wmf"/>
          <p:cNvPicPr>
            <a:picLocks noChangeAspect="1" noChangeArrowheads="1"/>
          </p:cNvPicPr>
          <p:nvPr/>
        </p:nvPicPr>
        <p:blipFill rotWithShape="1">
          <a:blip r:embed="rId4" cstate="email">
            <a:clrChange>
              <a:clrFrom>
                <a:srgbClr val="000000"/>
              </a:clrFrom>
              <a:clrTo>
                <a:srgbClr val="000000">
                  <a:alpha val="0"/>
                </a:srgbClr>
              </a:clrTo>
            </a:clrChange>
            <a:duotone>
              <a:prstClr val="black"/>
              <a:srgbClr val="00B0F0">
                <a:tint val="45000"/>
                <a:satMod val="400000"/>
              </a:srgbClr>
            </a:duotone>
            <a:extLst>
              <a:ext uri="{28A0092B-C50C-407E-A947-70E740481C1C}">
                <a14:useLocalDpi xmlns:a14="http://schemas.microsoft.com/office/drawing/2010/main"/>
              </a:ext>
            </a:extLst>
          </a:blip>
          <a:srcRect t="56002"/>
          <a:stretch/>
        </p:blipFill>
        <p:spPr bwMode="auto">
          <a:xfrm rot="21384318">
            <a:off x="3853914" y="1903288"/>
            <a:ext cx="3010724" cy="28348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C:\Users\cjanssen\AppData\Local\Microsoft\Windows\Temporary Internet Files\Content.IE5\DIPVWZH0\MC900001830[1].wmf"/>
          <p:cNvPicPr>
            <a:picLocks noChangeAspect="1" noChangeArrowheads="1"/>
          </p:cNvPicPr>
          <p:nvPr/>
        </p:nvPicPr>
        <p:blipFill rotWithShape="1">
          <a:blip r:embed="rId4" cstate="email">
            <a:clrChange>
              <a:clrFrom>
                <a:srgbClr val="000000"/>
              </a:clrFrom>
              <a:clrTo>
                <a:srgbClr val="000000">
                  <a:alpha val="0"/>
                </a:srgbClr>
              </a:clrTo>
            </a:clrChange>
            <a:duotone>
              <a:prstClr val="black"/>
              <a:srgbClr val="00B0F0">
                <a:tint val="45000"/>
                <a:satMod val="400000"/>
              </a:srgbClr>
            </a:duotone>
            <a:extLst>
              <a:ext uri="{28A0092B-C50C-407E-A947-70E740481C1C}">
                <a14:useLocalDpi xmlns:a14="http://schemas.microsoft.com/office/drawing/2010/main"/>
              </a:ext>
            </a:extLst>
          </a:blip>
          <a:srcRect t="56002"/>
          <a:stretch/>
        </p:blipFill>
        <p:spPr bwMode="auto">
          <a:xfrm rot="21384318">
            <a:off x="6805655" y="1725395"/>
            <a:ext cx="3010724" cy="283485"/>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p:cNvCxnSpPr>
            <a:cxnSpLocks/>
          </p:cNvCxnSpPr>
          <p:nvPr/>
        </p:nvCxnSpPr>
        <p:spPr>
          <a:xfrm>
            <a:off x="3948477" y="2355801"/>
            <a:ext cx="1217289" cy="1073199"/>
          </a:xfrm>
          <a:prstGeom prst="straightConnector1">
            <a:avLst/>
          </a:prstGeom>
          <a:ln w="3492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3800" name="TextBox 6"/>
          <p:cNvSpPr txBox="1">
            <a:spLocks noChangeArrowheads="1"/>
          </p:cNvSpPr>
          <p:nvPr/>
        </p:nvSpPr>
        <p:spPr bwMode="auto">
          <a:xfrm>
            <a:off x="3628436" y="5204644"/>
            <a:ext cx="6342585" cy="1015663"/>
          </a:xfrm>
          <a:prstGeom prst="rect">
            <a:avLst/>
          </a:prstGeom>
          <a:solidFill>
            <a:srgbClr val="FFFFFF">
              <a:alpha val="7490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Lucida Sans Unicode" pitchFamily="34" charset="0"/>
                <a:cs typeface="Arial" charset="0"/>
              </a:defRPr>
            </a:lvl1pPr>
            <a:lvl2pPr marL="742950" indent="-285750" eaLnBrk="0" hangingPunct="0">
              <a:defRPr>
                <a:solidFill>
                  <a:schemeClr val="tx1"/>
                </a:solidFill>
                <a:latin typeface="Lucida Sans Unicode" pitchFamily="34" charset="0"/>
                <a:cs typeface="Arial" charset="0"/>
              </a:defRPr>
            </a:lvl2pPr>
            <a:lvl3pPr marL="1143000" indent="-228600" eaLnBrk="0" hangingPunct="0">
              <a:defRPr>
                <a:solidFill>
                  <a:schemeClr val="tx1"/>
                </a:solidFill>
                <a:latin typeface="Lucida Sans Unicode" pitchFamily="34" charset="0"/>
                <a:cs typeface="Arial" charset="0"/>
              </a:defRPr>
            </a:lvl3pPr>
            <a:lvl4pPr marL="1600200" indent="-228600" eaLnBrk="0" hangingPunct="0">
              <a:defRPr>
                <a:solidFill>
                  <a:schemeClr val="tx1"/>
                </a:solidFill>
                <a:latin typeface="Lucida Sans Unicode" pitchFamily="34" charset="0"/>
                <a:cs typeface="Arial" charset="0"/>
              </a:defRPr>
            </a:lvl4pPr>
            <a:lvl5pPr marL="2057400" indent="-228600" eaLnBrk="0" hangingPunct="0">
              <a:defRPr>
                <a:solidFill>
                  <a:schemeClr val="tx1"/>
                </a:solidFill>
                <a:latin typeface="Lucida Sans Unicode" pitchFamily="34" charset="0"/>
                <a:cs typeface="Arial" charset="0"/>
              </a:defRPr>
            </a:lvl5pPr>
            <a:lvl6pPr marL="2514600" indent="-228600" defTabSz="457200" eaLnBrk="0" fontAlgn="base" hangingPunct="0">
              <a:spcBef>
                <a:spcPct val="0"/>
              </a:spcBef>
              <a:spcAft>
                <a:spcPct val="0"/>
              </a:spcAft>
              <a:defRPr>
                <a:solidFill>
                  <a:schemeClr val="tx1"/>
                </a:solidFill>
                <a:latin typeface="Lucida Sans Unicode" pitchFamily="34" charset="0"/>
                <a:cs typeface="Arial" charset="0"/>
              </a:defRPr>
            </a:lvl6pPr>
            <a:lvl7pPr marL="2971800" indent="-228600" defTabSz="457200" eaLnBrk="0" fontAlgn="base" hangingPunct="0">
              <a:spcBef>
                <a:spcPct val="0"/>
              </a:spcBef>
              <a:spcAft>
                <a:spcPct val="0"/>
              </a:spcAft>
              <a:defRPr>
                <a:solidFill>
                  <a:schemeClr val="tx1"/>
                </a:solidFill>
                <a:latin typeface="Lucida Sans Unicode" pitchFamily="34" charset="0"/>
                <a:cs typeface="Arial" charset="0"/>
              </a:defRPr>
            </a:lvl7pPr>
            <a:lvl8pPr marL="3429000" indent="-228600" defTabSz="457200" eaLnBrk="0" fontAlgn="base" hangingPunct="0">
              <a:spcBef>
                <a:spcPct val="0"/>
              </a:spcBef>
              <a:spcAft>
                <a:spcPct val="0"/>
              </a:spcAft>
              <a:defRPr>
                <a:solidFill>
                  <a:schemeClr val="tx1"/>
                </a:solidFill>
                <a:latin typeface="Lucida Sans Unicode" pitchFamily="34" charset="0"/>
                <a:cs typeface="Arial" charset="0"/>
              </a:defRPr>
            </a:lvl8pPr>
            <a:lvl9pPr marL="3886200" indent="-228600" defTabSz="457200" eaLnBrk="0" fontAlgn="base" hangingPunct="0">
              <a:spcBef>
                <a:spcPct val="0"/>
              </a:spcBef>
              <a:spcAft>
                <a:spcPct val="0"/>
              </a:spcAft>
              <a:defRPr>
                <a:solidFill>
                  <a:schemeClr val="tx1"/>
                </a:solidFill>
                <a:latin typeface="Lucida Sans Unicode" pitchFamily="34" charset="0"/>
                <a:cs typeface="Arial" charset="0"/>
              </a:defRPr>
            </a:lvl9pPr>
          </a:lstStyle>
          <a:p>
            <a:pPr eaLnBrk="1" hangingPunct="1"/>
            <a:endParaRPr lang="en-US" sz="2000" b="1" dirty="0"/>
          </a:p>
          <a:p>
            <a:pPr eaLnBrk="1" hangingPunct="1"/>
            <a:r>
              <a:rPr lang="en-US" sz="2000" b="1" dirty="0"/>
              <a:t>What is the setback distance to stage in this field?</a:t>
            </a:r>
          </a:p>
          <a:p>
            <a:pPr eaLnBrk="1" hangingPunct="1"/>
            <a:endParaRPr lang="en-US" sz="2000" b="1" dirty="0"/>
          </a:p>
        </p:txBody>
      </p:sp>
      <p:sp>
        <p:nvSpPr>
          <p:cNvPr id="2" name="TextBox 1"/>
          <p:cNvSpPr txBox="1"/>
          <p:nvPr/>
        </p:nvSpPr>
        <p:spPr>
          <a:xfrm>
            <a:off x="500448" y="42260"/>
            <a:ext cx="6195375" cy="954107"/>
          </a:xfrm>
          <a:prstGeom prst="rect">
            <a:avLst/>
          </a:prstGeom>
          <a:solidFill>
            <a:srgbClr val="FFFFFF">
              <a:alpha val="54902"/>
            </a:srgbClr>
          </a:solidFill>
        </p:spPr>
        <p:txBody>
          <a:bodyPr wrap="square" rtlCol="0">
            <a:spAutoFit/>
          </a:bodyPr>
          <a:lstStyle/>
          <a:p>
            <a:r>
              <a:rPr lang="en-US" sz="2800" b="1" dirty="0"/>
              <a:t>Blue lines indicate a creek in the trees.</a:t>
            </a:r>
            <a:endParaRPr lang="en-US" sz="2800" dirty="0"/>
          </a:p>
        </p:txBody>
      </p:sp>
      <p:pic>
        <p:nvPicPr>
          <p:cNvPr id="3" name="Picture 2"/>
          <p:cNvPicPr>
            <a:picLocks noChangeAspect="1"/>
          </p:cNvPicPr>
          <p:nvPr/>
        </p:nvPicPr>
        <p:blipFill rotWithShape="1">
          <a:blip r:embed="rId5" cstate="email">
            <a:extLst>
              <a:ext uri="{BEBA8EAE-BF5A-486C-A8C5-ECC9F3942E4B}">
                <a14:imgProps xmlns:a14="http://schemas.microsoft.com/office/drawing/2010/main">
                  <a14:imgLayer r:embed="rId6">
                    <a14:imgEffect>
                      <a14:backgroundRemoval t="0" b="89808" l="4516" r="97419">
                        <a14:foregroundMark x1="4604" y1="0" x2="4956" y2="2462"/>
                        <a14:foregroundMark x1="41760" y1="0" x2="5894" y2="51778"/>
                        <a14:foregroundMark x1="53783" y1="0" x2="43754" y2="2941"/>
                        <a14:foregroundMark x1="59150" y1="342" x2="91848" y2="48700"/>
                        <a14:foregroundMark x1="73988" y1="79001" x2="92053" y2="71819"/>
                        <a14:foregroundMark x1="6012" y1="67237" x2="43460" y2="81669"/>
                        <a14:foregroundMark x1="54076" y1="83858" x2="97214" y2="68878"/>
                        <a14:foregroundMark x1="49648" y1="0" x2="26364" y2="20041"/>
                        <a14:foregroundMark x1="52669" y1="410" x2="60059" y2="3830"/>
                        <a14:foregroundMark x1="80968" y1="34952" x2="93754" y2="52941"/>
                        <a14:backgroundMark x1="46393" y1="0" x2="38182" y2="7729"/>
                        <a14:backgroundMark x1="90440" y1="46648" x2="79736" y2="30711"/>
                        <a14:backgroundMark x1="42581" y1="0" x2="25513" y2="22914"/>
                        <a14:backgroundMark x1="53695" y1="0" x2="61994" y2="2599"/>
                        <a14:backgroundMark x1="41906" y1="0" x2="39384" y2="3488"/>
                        <a14:backgroundMark x1="53548" y1="410" x2="64721" y2="1231"/>
                      </a14:backgroundRemoval>
                    </a14:imgEffect>
                  </a14:imgLayer>
                </a14:imgProps>
              </a:ext>
              <a:ext uri="{28A0092B-C50C-407E-A947-70E740481C1C}">
                <a14:useLocalDpi xmlns:a14="http://schemas.microsoft.com/office/drawing/2010/main"/>
              </a:ext>
            </a:extLst>
          </a:blip>
          <a:srcRect/>
          <a:stretch/>
        </p:blipFill>
        <p:spPr>
          <a:xfrm>
            <a:off x="4003845" y="3274166"/>
            <a:ext cx="3656130" cy="1573149"/>
          </a:xfrm>
          <a:prstGeom prst="rect">
            <a:avLst/>
          </a:prstGeom>
          <a:noFill/>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4818" name="Picture 3"/>
          <p:cNvPicPr>
            <a:picLocks noChangeAspect="1"/>
          </p:cNvPicPr>
          <p:nvPr/>
        </p:nvPicPr>
        <p:blipFill rotWithShape="1">
          <a:blip r:embed="rId3">
            <a:extLst>
              <a:ext uri="{28A0092B-C50C-407E-A947-70E740481C1C}">
                <a14:useLocalDpi xmlns:a14="http://schemas.microsoft.com/office/drawing/2010/main"/>
              </a:ext>
            </a:extLst>
          </a:blip>
          <a:srcRect/>
          <a:stretch/>
        </p:blipFill>
        <p:spPr bwMode="auto">
          <a:xfrm>
            <a:off x="1524000" y="1"/>
            <a:ext cx="9144000" cy="6852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TextBox 1"/>
          <p:cNvSpPr txBox="1">
            <a:spLocks noChangeArrowheads="1"/>
          </p:cNvSpPr>
          <p:nvPr/>
        </p:nvSpPr>
        <p:spPr bwMode="auto">
          <a:xfrm>
            <a:off x="1874838" y="149225"/>
            <a:ext cx="3687762" cy="1815882"/>
          </a:xfrm>
          <a:prstGeom prst="rect">
            <a:avLst/>
          </a:prstGeom>
          <a:solidFill>
            <a:srgbClr val="FFFFFF">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Lucida Sans Unicode" pitchFamily="34" charset="0"/>
                <a:cs typeface="Arial" charset="0"/>
              </a:defRPr>
            </a:lvl1pPr>
            <a:lvl2pPr marL="742950" indent="-285750" eaLnBrk="0" hangingPunct="0">
              <a:defRPr>
                <a:solidFill>
                  <a:schemeClr val="tx1"/>
                </a:solidFill>
                <a:latin typeface="Lucida Sans Unicode" pitchFamily="34" charset="0"/>
                <a:cs typeface="Arial" charset="0"/>
              </a:defRPr>
            </a:lvl2pPr>
            <a:lvl3pPr marL="1143000" indent="-228600" eaLnBrk="0" hangingPunct="0">
              <a:defRPr>
                <a:solidFill>
                  <a:schemeClr val="tx1"/>
                </a:solidFill>
                <a:latin typeface="Lucida Sans Unicode" pitchFamily="34" charset="0"/>
                <a:cs typeface="Arial" charset="0"/>
              </a:defRPr>
            </a:lvl3pPr>
            <a:lvl4pPr marL="1600200" indent="-228600" eaLnBrk="0" hangingPunct="0">
              <a:defRPr>
                <a:solidFill>
                  <a:schemeClr val="tx1"/>
                </a:solidFill>
                <a:latin typeface="Lucida Sans Unicode" pitchFamily="34" charset="0"/>
                <a:cs typeface="Arial" charset="0"/>
              </a:defRPr>
            </a:lvl4pPr>
            <a:lvl5pPr marL="2057400" indent="-228600" eaLnBrk="0" hangingPunct="0">
              <a:defRPr>
                <a:solidFill>
                  <a:schemeClr val="tx1"/>
                </a:solidFill>
                <a:latin typeface="Lucida Sans Unicode" pitchFamily="34" charset="0"/>
                <a:cs typeface="Arial" charset="0"/>
              </a:defRPr>
            </a:lvl5pPr>
            <a:lvl6pPr marL="2514600" indent="-228600" defTabSz="457200" eaLnBrk="0" fontAlgn="base" hangingPunct="0">
              <a:spcBef>
                <a:spcPct val="0"/>
              </a:spcBef>
              <a:spcAft>
                <a:spcPct val="0"/>
              </a:spcAft>
              <a:defRPr>
                <a:solidFill>
                  <a:schemeClr val="tx1"/>
                </a:solidFill>
                <a:latin typeface="Lucida Sans Unicode" pitchFamily="34" charset="0"/>
                <a:cs typeface="Arial" charset="0"/>
              </a:defRPr>
            </a:lvl6pPr>
            <a:lvl7pPr marL="2971800" indent="-228600" defTabSz="457200" eaLnBrk="0" fontAlgn="base" hangingPunct="0">
              <a:spcBef>
                <a:spcPct val="0"/>
              </a:spcBef>
              <a:spcAft>
                <a:spcPct val="0"/>
              </a:spcAft>
              <a:defRPr>
                <a:solidFill>
                  <a:schemeClr val="tx1"/>
                </a:solidFill>
                <a:latin typeface="Lucida Sans Unicode" pitchFamily="34" charset="0"/>
                <a:cs typeface="Arial" charset="0"/>
              </a:defRPr>
            </a:lvl7pPr>
            <a:lvl8pPr marL="3429000" indent="-228600" defTabSz="457200" eaLnBrk="0" fontAlgn="base" hangingPunct="0">
              <a:spcBef>
                <a:spcPct val="0"/>
              </a:spcBef>
              <a:spcAft>
                <a:spcPct val="0"/>
              </a:spcAft>
              <a:defRPr>
                <a:solidFill>
                  <a:schemeClr val="tx1"/>
                </a:solidFill>
                <a:latin typeface="Lucida Sans Unicode" pitchFamily="34" charset="0"/>
                <a:cs typeface="Arial" charset="0"/>
              </a:defRPr>
            </a:lvl8pPr>
            <a:lvl9pPr marL="3886200" indent="-228600" defTabSz="457200" eaLnBrk="0" fontAlgn="base" hangingPunct="0">
              <a:spcBef>
                <a:spcPct val="0"/>
              </a:spcBef>
              <a:spcAft>
                <a:spcPct val="0"/>
              </a:spcAft>
              <a:defRPr>
                <a:solidFill>
                  <a:schemeClr val="tx1"/>
                </a:solidFill>
                <a:latin typeface="Lucida Sans Unicode" pitchFamily="34" charset="0"/>
                <a:cs typeface="Arial" charset="0"/>
              </a:defRPr>
            </a:lvl9pPr>
          </a:lstStyle>
          <a:p>
            <a:pPr eaLnBrk="1" hangingPunct="1"/>
            <a:r>
              <a:rPr lang="en-US" sz="2800" b="1" dirty="0"/>
              <a:t>How long can a pile of inorganic or organic fertilizer remain in the field?</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cxnSp>
        <p:nvCxnSpPr>
          <p:cNvPr id="6" name="Straight Connector 5"/>
          <p:cNvCxnSpPr/>
          <p:nvPr/>
        </p:nvCxnSpPr>
        <p:spPr>
          <a:xfrm>
            <a:off x="7243763" y="3575050"/>
            <a:ext cx="781050"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8024813" y="3575050"/>
            <a:ext cx="398462" cy="21590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7700963" y="3575051"/>
            <a:ext cx="323850" cy="169863"/>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243763" y="3744913"/>
            <a:ext cx="457200"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8423275" y="3790950"/>
            <a:ext cx="0" cy="611188"/>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17" name="Arc 16"/>
          <p:cNvSpPr/>
          <p:nvPr/>
        </p:nvSpPr>
        <p:spPr>
          <a:xfrm>
            <a:off x="8423275" y="4257675"/>
            <a:ext cx="1557338" cy="446088"/>
          </a:xfrm>
          <a:prstGeom prst="arc">
            <a:avLst/>
          </a:prstGeom>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18" name="Arc 17"/>
          <p:cNvSpPr/>
          <p:nvPr/>
        </p:nvSpPr>
        <p:spPr>
          <a:xfrm>
            <a:off x="5181601" y="5640389"/>
            <a:ext cx="2187575" cy="365125"/>
          </a:xfrm>
          <a:prstGeom prst="arc">
            <a:avLst>
              <a:gd name="adj1" fmla="val 16696561"/>
              <a:gd name="adj2" fmla="val 0"/>
            </a:avLst>
          </a:prstGeom>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21" name="Flowchart: Delay 20"/>
          <p:cNvSpPr/>
          <p:nvPr/>
        </p:nvSpPr>
        <p:spPr>
          <a:xfrm rot="16200000">
            <a:off x="9021764" y="3562351"/>
            <a:ext cx="650875" cy="2041525"/>
          </a:xfrm>
          <a:prstGeom prst="flowChartDelay">
            <a:avLst/>
          </a:prstGeom>
          <a:noFill/>
          <a:ln w="76200">
            <a:solidFill>
              <a:srgbClr val="23ED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23" name="Straight Arrow Connector 22"/>
          <p:cNvCxnSpPr/>
          <p:nvPr/>
        </p:nvCxnSpPr>
        <p:spPr>
          <a:xfrm>
            <a:off x="8516938" y="3949700"/>
            <a:ext cx="1244600" cy="146050"/>
          </a:xfrm>
          <a:prstGeom prst="straightConnector1">
            <a:avLst/>
          </a:prstGeom>
          <a:ln w="57150">
            <a:solidFill>
              <a:srgbClr val="FF111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5852" name="TextBox 1"/>
          <p:cNvSpPr txBox="1">
            <a:spLocks noChangeArrowheads="1"/>
          </p:cNvSpPr>
          <p:nvPr/>
        </p:nvSpPr>
        <p:spPr bwMode="auto">
          <a:xfrm>
            <a:off x="1736726" y="319088"/>
            <a:ext cx="4924425" cy="1016000"/>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Lucida Sans Unicode" pitchFamily="34" charset="0"/>
                <a:cs typeface="Arial" charset="0"/>
              </a:defRPr>
            </a:lvl1pPr>
            <a:lvl2pPr marL="742950" indent="-285750" eaLnBrk="0" hangingPunct="0">
              <a:defRPr>
                <a:solidFill>
                  <a:schemeClr val="tx1"/>
                </a:solidFill>
                <a:latin typeface="Lucida Sans Unicode" pitchFamily="34" charset="0"/>
                <a:cs typeface="Arial" charset="0"/>
              </a:defRPr>
            </a:lvl2pPr>
            <a:lvl3pPr marL="1143000" indent="-228600" eaLnBrk="0" hangingPunct="0">
              <a:defRPr>
                <a:solidFill>
                  <a:schemeClr val="tx1"/>
                </a:solidFill>
                <a:latin typeface="Lucida Sans Unicode" pitchFamily="34" charset="0"/>
                <a:cs typeface="Arial" charset="0"/>
              </a:defRPr>
            </a:lvl3pPr>
            <a:lvl4pPr marL="1600200" indent="-228600" eaLnBrk="0" hangingPunct="0">
              <a:defRPr>
                <a:solidFill>
                  <a:schemeClr val="tx1"/>
                </a:solidFill>
                <a:latin typeface="Lucida Sans Unicode" pitchFamily="34" charset="0"/>
                <a:cs typeface="Arial" charset="0"/>
              </a:defRPr>
            </a:lvl4pPr>
            <a:lvl5pPr marL="2057400" indent="-228600" eaLnBrk="0" hangingPunct="0">
              <a:defRPr>
                <a:solidFill>
                  <a:schemeClr val="tx1"/>
                </a:solidFill>
                <a:latin typeface="Lucida Sans Unicode" pitchFamily="34" charset="0"/>
                <a:cs typeface="Arial" charset="0"/>
              </a:defRPr>
            </a:lvl5pPr>
            <a:lvl6pPr marL="2514600" indent="-228600" defTabSz="457200" eaLnBrk="0" fontAlgn="base" hangingPunct="0">
              <a:spcBef>
                <a:spcPct val="0"/>
              </a:spcBef>
              <a:spcAft>
                <a:spcPct val="0"/>
              </a:spcAft>
              <a:defRPr>
                <a:solidFill>
                  <a:schemeClr val="tx1"/>
                </a:solidFill>
                <a:latin typeface="Lucida Sans Unicode" pitchFamily="34" charset="0"/>
                <a:cs typeface="Arial" charset="0"/>
              </a:defRPr>
            </a:lvl6pPr>
            <a:lvl7pPr marL="2971800" indent="-228600" defTabSz="457200" eaLnBrk="0" fontAlgn="base" hangingPunct="0">
              <a:spcBef>
                <a:spcPct val="0"/>
              </a:spcBef>
              <a:spcAft>
                <a:spcPct val="0"/>
              </a:spcAft>
              <a:defRPr>
                <a:solidFill>
                  <a:schemeClr val="tx1"/>
                </a:solidFill>
                <a:latin typeface="Lucida Sans Unicode" pitchFamily="34" charset="0"/>
                <a:cs typeface="Arial" charset="0"/>
              </a:defRPr>
            </a:lvl7pPr>
            <a:lvl8pPr marL="3429000" indent="-228600" defTabSz="457200" eaLnBrk="0" fontAlgn="base" hangingPunct="0">
              <a:spcBef>
                <a:spcPct val="0"/>
              </a:spcBef>
              <a:spcAft>
                <a:spcPct val="0"/>
              </a:spcAft>
              <a:defRPr>
                <a:solidFill>
                  <a:schemeClr val="tx1"/>
                </a:solidFill>
                <a:latin typeface="Lucida Sans Unicode" pitchFamily="34" charset="0"/>
                <a:cs typeface="Arial" charset="0"/>
              </a:defRPr>
            </a:lvl8pPr>
            <a:lvl9pPr marL="3886200" indent="-228600" defTabSz="457200" eaLnBrk="0" fontAlgn="base" hangingPunct="0">
              <a:spcBef>
                <a:spcPct val="0"/>
              </a:spcBef>
              <a:spcAft>
                <a:spcPct val="0"/>
              </a:spcAft>
              <a:defRPr>
                <a:solidFill>
                  <a:schemeClr val="tx1"/>
                </a:solidFill>
                <a:latin typeface="Lucida Sans Unicode" pitchFamily="34" charset="0"/>
                <a:cs typeface="Arial" charset="0"/>
              </a:defRPr>
            </a:lvl9pPr>
          </a:lstStyle>
          <a:p>
            <a:pPr eaLnBrk="1" hangingPunct="1"/>
            <a:r>
              <a:rPr lang="en-US" sz="2000" b="1" dirty="0"/>
              <a:t>What is the minimum distance that is required between a house and the staging of inorganic and organic?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cxnSp>
        <p:nvCxnSpPr>
          <p:cNvPr id="6" name="Straight Connector 5"/>
          <p:cNvCxnSpPr/>
          <p:nvPr/>
        </p:nvCxnSpPr>
        <p:spPr>
          <a:xfrm>
            <a:off x="7243763" y="3575050"/>
            <a:ext cx="781050"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8024813" y="3575050"/>
            <a:ext cx="398462" cy="21590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7700963" y="3575051"/>
            <a:ext cx="323850" cy="169863"/>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243763" y="3744913"/>
            <a:ext cx="457200"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8423275" y="3790950"/>
            <a:ext cx="0" cy="611188"/>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17" name="Arc 16"/>
          <p:cNvSpPr/>
          <p:nvPr/>
        </p:nvSpPr>
        <p:spPr>
          <a:xfrm>
            <a:off x="8423275" y="4257675"/>
            <a:ext cx="1557338" cy="446088"/>
          </a:xfrm>
          <a:prstGeom prst="arc">
            <a:avLst/>
          </a:prstGeom>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18" name="Arc 17"/>
          <p:cNvSpPr/>
          <p:nvPr/>
        </p:nvSpPr>
        <p:spPr>
          <a:xfrm>
            <a:off x="5181601" y="5640389"/>
            <a:ext cx="2187575" cy="365125"/>
          </a:xfrm>
          <a:prstGeom prst="arc">
            <a:avLst>
              <a:gd name="adj1" fmla="val 16696561"/>
              <a:gd name="adj2" fmla="val 0"/>
            </a:avLst>
          </a:prstGeom>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21" name="Flowchart: Delay 20"/>
          <p:cNvSpPr/>
          <p:nvPr/>
        </p:nvSpPr>
        <p:spPr>
          <a:xfrm rot="16200000">
            <a:off x="9021764" y="3562351"/>
            <a:ext cx="650875" cy="2041525"/>
          </a:xfrm>
          <a:prstGeom prst="flowChartDelay">
            <a:avLst/>
          </a:prstGeom>
          <a:noFill/>
          <a:ln w="76200">
            <a:solidFill>
              <a:srgbClr val="23ED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23" name="Straight Arrow Connector 22"/>
          <p:cNvCxnSpPr/>
          <p:nvPr/>
        </p:nvCxnSpPr>
        <p:spPr>
          <a:xfrm>
            <a:off x="8516938" y="3949700"/>
            <a:ext cx="1244600" cy="146050"/>
          </a:xfrm>
          <a:prstGeom prst="straightConnector1">
            <a:avLst/>
          </a:prstGeom>
          <a:ln w="57150">
            <a:solidFill>
              <a:srgbClr val="FF111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5853" name="TextBox 3"/>
          <p:cNvSpPr txBox="1">
            <a:spLocks noChangeArrowheads="1"/>
          </p:cNvSpPr>
          <p:nvPr/>
        </p:nvSpPr>
        <p:spPr bwMode="auto">
          <a:xfrm>
            <a:off x="1858964" y="5178425"/>
            <a:ext cx="4237037" cy="1016000"/>
          </a:xfrm>
          <a:prstGeom prst="rect">
            <a:avLst/>
          </a:prstGeom>
          <a:solidFill>
            <a:srgbClr val="FFFFFF">
              <a:alpha val="6980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Lucida Sans Unicode" pitchFamily="34" charset="0"/>
                <a:cs typeface="Arial" charset="0"/>
              </a:defRPr>
            </a:lvl1pPr>
            <a:lvl2pPr marL="742950" indent="-285750" eaLnBrk="0" hangingPunct="0">
              <a:defRPr>
                <a:solidFill>
                  <a:schemeClr val="tx1"/>
                </a:solidFill>
                <a:latin typeface="Lucida Sans Unicode" pitchFamily="34" charset="0"/>
                <a:cs typeface="Arial" charset="0"/>
              </a:defRPr>
            </a:lvl2pPr>
            <a:lvl3pPr marL="1143000" indent="-228600" eaLnBrk="0" hangingPunct="0">
              <a:defRPr>
                <a:solidFill>
                  <a:schemeClr val="tx1"/>
                </a:solidFill>
                <a:latin typeface="Lucida Sans Unicode" pitchFamily="34" charset="0"/>
                <a:cs typeface="Arial" charset="0"/>
              </a:defRPr>
            </a:lvl3pPr>
            <a:lvl4pPr marL="1600200" indent="-228600" eaLnBrk="0" hangingPunct="0">
              <a:defRPr>
                <a:solidFill>
                  <a:schemeClr val="tx1"/>
                </a:solidFill>
                <a:latin typeface="Lucida Sans Unicode" pitchFamily="34" charset="0"/>
                <a:cs typeface="Arial" charset="0"/>
              </a:defRPr>
            </a:lvl4pPr>
            <a:lvl5pPr marL="2057400" indent="-228600" eaLnBrk="0" hangingPunct="0">
              <a:defRPr>
                <a:solidFill>
                  <a:schemeClr val="tx1"/>
                </a:solidFill>
                <a:latin typeface="Lucida Sans Unicode" pitchFamily="34" charset="0"/>
                <a:cs typeface="Arial" charset="0"/>
              </a:defRPr>
            </a:lvl5pPr>
            <a:lvl6pPr marL="2514600" indent="-228600" defTabSz="457200" eaLnBrk="0" fontAlgn="base" hangingPunct="0">
              <a:spcBef>
                <a:spcPct val="0"/>
              </a:spcBef>
              <a:spcAft>
                <a:spcPct val="0"/>
              </a:spcAft>
              <a:defRPr>
                <a:solidFill>
                  <a:schemeClr val="tx1"/>
                </a:solidFill>
                <a:latin typeface="Lucida Sans Unicode" pitchFamily="34" charset="0"/>
                <a:cs typeface="Arial" charset="0"/>
              </a:defRPr>
            </a:lvl6pPr>
            <a:lvl7pPr marL="2971800" indent="-228600" defTabSz="457200" eaLnBrk="0" fontAlgn="base" hangingPunct="0">
              <a:spcBef>
                <a:spcPct val="0"/>
              </a:spcBef>
              <a:spcAft>
                <a:spcPct val="0"/>
              </a:spcAft>
              <a:defRPr>
                <a:solidFill>
                  <a:schemeClr val="tx1"/>
                </a:solidFill>
                <a:latin typeface="Lucida Sans Unicode" pitchFamily="34" charset="0"/>
                <a:cs typeface="Arial" charset="0"/>
              </a:defRPr>
            </a:lvl7pPr>
            <a:lvl8pPr marL="3429000" indent="-228600" defTabSz="457200" eaLnBrk="0" fontAlgn="base" hangingPunct="0">
              <a:spcBef>
                <a:spcPct val="0"/>
              </a:spcBef>
              <a:spcAft>
                <a:spcPct val="0"/>
              </a:spcAft>
              <a:defRPr>
                <a:solidFill>
                  <a:schemeClr val="tx1"/>
                </a:solidFill>
                <a:latin typeface="Lucida Sans Unicode" pitchFamily="34" charset="0"/>
                <a:cs typeface="Arial" charset="0"/>
              </a:defRPr>
            </a:lvl8pPr>
            <a:lvl9pPr marL="3886200" indent="-228600" defTabSz="457200" eaLnBrk="0" fontAlgn="base" hangingPunct="0">
              <a:spcBef>
                <a:spcPct val="0"/>
              </a:spcBef>
              <a:spcAft>
                <a:spcPct val="0"/>
              </a:spcAft>
              <a:defRPr>
                <a:solidFill>
                  <a:schemeClr val="tx1"/>
                </a:solidFill>
                <a:latin typeface="Lucida Sans Unicode" pitchFamily="34" charset="0"/>
                <a:cs typeface="Arial" charset="0"/>
              </a:defRPr>
            </a:lvl9pPr>
          </a:lstStyle>
          <a:p>
            <a:pPr eaLnBrk="1" hangingPunct="1"/>
            <a:r>
              <a:rPr lang="en-US" sz="2000" b="1" dirty="0"/>
              <a:t>How close to the property line can an application of inorganic and organic be made?</a:t>
            </a:r>
          </a:p>
        </p:txBody>
      </p:sp>
    </p:spTree>
    <p:extLst>
      <p:ext uri="{BB962C8B-B14F-4D97-AF65-F5344CB8AC3E}">
        <p14:creationId xmlns:p14="http://schemas.microsoft.com/office/powerpoint/2010/main" val="15555967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C:\Users\cjanssen\AppData\Local\Microsoft\Windows\Temporary Internet Files\Content.Outlook\3Y4Z26O5\Young_snow_spray_Pumphrey 012 (2).jpg"/>
          <p:cNvPicPr>
            <a:picLocks noChangeAspect="1" noChangeArrowheads="1"/>
          </p:cNvPicPr>
          <p:nvPr/>
        </p:nvPicPr>
        <p:blipFill>
          <a:blip r:embed="rId3" cstate="email">
            <a:extLst>
              <a:ext uri="{BEBA8EAE-BF5A-486C-A8C5-ECC9F3942E4B}">
                <a14:imgProps xmlns:a14="http://schemas.microsoft.com/office/drawing/2010/main">
                  <a14:imgLayer r:embed="rId4">
                    <a14:imgEffect>
                      <a14:sharpenSoften amount="25000"/>
                    </a14:imgEffect>
                    <a14:imgEffect>
                      <a14:colorTemperature colorTemp="7200"/>
                    </a14:imgEffect>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1524000" y="248848"/>
            <a:ext cx="9144000" cy="6609151"/>
          </a:xfrm>
          <a:prstGeom prst="rect">
            <a:avLst/>
          </a:prstGeom>
          <a:noFill/>
          <a:extLst>
            <a:ext uri="{909E8E84-426E-40DD-AFC4-6F175D3DCCD1}">
              <a14:hiddenFill xmlns:a14="http://schemas.microsoft.com/office/drawing/2010/main">
                <a:solidFill>
                  <a:srgbClr val="FFFFFF"/>
                </a:solidFill>
              </a14:hiddenFill>
            </a:ext>
          </a:extLst>
        </p:spPr>
      </p:pic>
      <p:sp>
        <p:nvSpPr>
          <p:cNvPr id="36867" name="TextBox 2"/>
          <p:cNvSpPr txBox="1">
            <a:spLocks noChangeArrowheads="1"/>
          </p:cNvSpPr>
          <p:nvPr/>
        </p:nvSpPr>
        <p:spPr bwMode="auto">
          <a:xfrm>
            <a:off x="1710480" y="248850"/>
            <a:ext cx="6684962" cy="708025"/>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Lucida Sans Unicode" pitchFamily="34" charset="0"/>
                <a:cs typeface="Arial" charset="0"/>
              </a:defRPr>
            </a:lvl1pPr>
            <a:lvl2pPr marL="742950" indent="-285750" eaLnBrk="0" hangingPunct="0">
              <a:defRPr>
                <a:solidFill>
                  <a:schemeClr val="tx1"/>
                </a:solidFill>
                <a:latin typeface="Lucida Sans Unicode" pitchFamily="34" charset="0"/>
                <a:cs typeface="Arial" charset="0"/>
              </a:defRPr>
            </a:lvl2pPr>
            <a:lvl3pPr marL="1143000" indent="-228600" eaLnBrk="0" hangingPunct="0">
              <a:defRPr>
                <a:solidFill>
                  <a:schemeClr val="tx1"/>
                </a:solidFill>
                <a:latin typeface="Lucida Sans Unicode" pitchFamily="34" charset="0"/>
                <a:cs typeface="Arial" charset="0"/>
              </a:defRPr>
            </a:lvl3pPr>
            <a:lvl4pPr marL="1600200" indent="-228600" eaLnBrk="0" hangingPunct="0">
              <a:defRPr>
                <a:solidFill>
                  <a:schemeClr val="tx1"/>
                </a:solidFill>
                <a:latin typeface="Lucida Sans Unicode" pitchFamily="34" charset="0"/>
                <a:cs typeface="Arial" charset="0"/>
              </a:defRPr>
            </a:lvl4pPr>
            <a:lvl5pPr marL="2057400" indent="-228600" eaLnBrk="0" hangingPunct="0">
              <a:defRPr>
                <a:solidFill>
                  <a:schemeClr val="tx1"/>
                </a:solidFill>
                <a:latin typeface="Lucida Sans Unicode" pitchFamily="34" charset="0"/>
                <a:cs typeface="Arial" charset="0"/>
              </a:defRPr>
            </a:lvl5pPr>
            <a:lvl6pPr marL="2514600" indent="-228600" defTabSz="457200" eaLnBrk="0" fontAlgn="base" hangingPunct="0">
              <a:spcBef>
                <a:spcPct val="0"/>
              </a:spcBef>
              <a:spcAft>
                <a:spcPct val="0"/>
              </a:spcAft>
              <a:defRPr>
                <a:solidFill>
                  <a:schemeClr val="tx1"/>
                </a:solidFill>
                <a:latin typeface="Lucida Sans Unicode" pitchFamily="34" charset="0"/>
                <a:cs typeface="Arial" charset="0"/>
              </a:defRPr>
            </a:lvl6pPr>
            <a:lvl7pPr marL="2971800" indent="-228600" defTabSz="457200" eaLnBrk="0" fontAlgn="base" hangingPunct="0">
              <a:spcBef>
                <a:spcPct val="0"/>
              </a:spcBef>
              <a:spcAft>
                <a:spcPct val="0"/>
              </a:spcAft>
              <a:defRPr>
                <a:solidFill>
                  <a:schemeClr val="tx1"/>
                </a:solidFill>
                <a:latin typeface="Lucida Sans Unicode" pitchFamily="34" charset="0"/>
                <a:cs typeface="Arial" charset="0"/>
              </a:defRPr>
            </a:lvl7pPr>
            <a:lvl8pPr marL="3429000" indent="-228600" defTabSz="457200" eaLnBrk="0" fontAlgn="base" hangingPunct="0">
              <a:spcBef>
                <a:spcPct val="0"/>
              </a:spcBef>
              <a:spcAft>
                <a:spcPct val="0"/>
              </a:spcAft>
              <a:defRPr>
                <a:solidFill>
                  <a:schemeClr val="tx1"/>
                </a:solidFill>
                <a:latin typeface="Lucida Sans Unicode" pitchFamily="34" charset="0"/>
                <a:cs typeface="Arial" charset="0"/>
              </a:defRPr>
            </a:lvl8pPr>
            <a:lvl9pPr marL="3886200" indent="-228600" defTabSz="457200" eaLnBrk="0" fontAlgn="base" hangingPunct="0">
              <a:spcBef>
                <a:spcPct val="0"/>
              </a:spcBef>
              <a:spcAft>
                <a:spcPct val="0"/>
              </a:spcAft>
              <a:defRPr>
                <a:solidFill>
                  <a:schemeClr val="tx1"/>
                </a:solidFill>
                <a:latin typeface="Lucida Sans Unicode" pitchFamily="34" charset="0"/>
                <a:cs typeface="Arial" charset="0"/>
              </a:defRPr>
            </a:lvl9pPr>
          </a:lstStyle>
          <a:p>
            <a:pPr eaLnBrk="1" hangingPunct="1"/>
            <a:r>
              <a:rPr lang="en-US" sz="2000" b="1" dirty="0"/>
              <a:t>Under what conditions can manure be applied? </a:t>
            </a:r>
          </a:p>
          <a:p>
            <a:pPr eaLnBrk="1" hangingPunct="1"/>
            <a:r>
              <a:rPr lang="en-US" sz="2000" b="1" dirty="0"/>
              <a:t>Can you apply inorganic fertilizer on frozen ground?</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1"/>
          <p:cNvPicPr>
            <a:picLocks noChangeAspect="1"/>
          </p:cNvPicPr>
          <p:nvPr/>
        </p:nvPicPr>
        <p:blipFill rotWithShape="1">
          <a:blip r:embed="rId3" cstate="email">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a:ext>
            </a:extLst>
          </a:blip>
          <a:srcRect l="-5960"/>
          <a:stretch/>
        </p:blipFill>
        <p:spPr bwMode="auto">
          <a:xfrm>
            <a:off x="864782" y="-105741"/>
            <a:ext cx="9803219" cy="6963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TextBox 2"/>
          <p:cNvSpPr txBox="1">
            <a:spLocks noChangeArrowheads="1"/>
          </p:cNvSpPr>
          <p:nvPr/>
        </p:nvSpPr>
        <p:spPr bwMode="auto">
          <a:xfrm>
            <a:off x="1949450" y="252413"/>
            <a:ext cx="825541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Lucida Sans Unicode" pitchFamily="34" charset="0"/>
                <a:cs typeface="Arial" charset="0"/>
              </a:defRPr>
            </a:lvl1pPr>
            <a:lvl2pPr marL="742950" indent="-285750" eaLnBrk="0" hangingPunct="0">
              <a:defRPr>
                <a:solidFill>
                  <a:schemeClr val="tx1"/>
                </a:solidFill>
                <a:latin typeface="Lucida Sans Unicode" pitchFamily="34" charset="0"/>
                <a:cs typeface="Arial" charset="0"/>
              </a:defRPr>
            </a:lvl2pPr>
            <a:lvl3pPr marL="1143000" indent="-228600" eaLnBrk="0" hangingPunct="0">
              <a:defRPr>
                <a:solidFill>
                  <a:schemeClr val="tx1"/>
                </a:solidFill>
                <a:latin typeface="Lucida Sans Unicode" pitchFamily="34" charset="0"/>
                <a:cs typeface="Arial" charset="0"/>
              </a:defRPr>
            </a:lvl3pPr>
            <a:lvl4pPr marL="1600200" indent="-228600" eaLnBrk="0" hangingPunct="0">
              <a:defRPr>
                <a:solidFill>
                  <a:schemeClr val="tx1"/>
                </a:solidFill>
                <a:latin typeface="Lucida Sans Unicode" pitchFamily="34" charset="0"/>
                <a:cs typeface="Arial" charset="0"/>
              </a:defRPr>
            </a:lvl4pPr>
            <a:lvl5pPr marL="2057400" indent="-228600" eaLnBrk="0" hangingPunct="0">
              <a:defRPr>
                <a:solidFill>
                  <a:schemeClr val="tx1"/>
                </a:solidFill>
                <a:latin typeface="Lucida Sans Unicode" pitchFamily="34" charset="0"/>
                <a:cs typeface="Arial" charset="0"/>
              </a:defRPr>
            </a:lvl5pPr>
            <a:lvl6pPr marL="2514600" indent="-228600" defTabSz="457200" eaLnBrk="0" fontAlgn="base" hangingPunct="0">
              <a:spcBef>
                <a:spcPct val="0"/>
              </a:spcBef>
              <a:spcAft>
                <a:spcPct val="0"/>
              </a:spcAft>
              <a:defRPr>
                <a:solidFill>
                  <a:schemeClr val="tx1"/>
                </a:solidFill>
                <a:latin typeface="Lucida Sans Unicode" pitchFamily="34" charset="0"/>
                <a:cs typeface="Arial" charset="0"/>
              </a:defRPr>
            </a:lvl6pPr>
            <a:lvl7pPr marL="2971800" indent="-228600" defTabSz="457200" eaLnBrk="0" fontAlgn="base" hangingPunct="0">
              <a:spcBef>
                <a:spcPct val="0"/>
              </a:spcBef>
              <a:spcAft>
                <a:spcPct val="0"/>
              </a:spcAft>
              <a:defRPr>
                <a:solidFill>
                  <a:schemeClr val="tx1"/>
                </a:solidFill>
                <a:latin typeface="Lucida Sans Unicode" pitchFamily="34" charset="0"/>
                <a:cs typeface="Arial" charset="0"/>
              </a:defRPr>
            </a:lvl7pPr>
            <a:lvl8pPr marL="3429000" indent="-228600" defTabSz="457200" eaLnBrk="0" fontAlgn="base" hangingPunct="0">
              <a:spcBef>
                <a:spcPct val="0"/>
              </a:spcBef>
              <a:spcAft>
                <a:spcPct val="0"/>
              </a:spcAft>
              <a:defRPr>
                <a:solidFill>
                  <a:schemeClr val="tx1"/>
                </a:solidFill>
                <a:latin typeface="Lucida Sans Unicode" pitchFamily="34" charset="0"/>
                <a:cs typeface="Arial" charset="0"/>
              </a:defRPr>
            </a:lvl8pPr>
            <a:lvl9pPr marL="3886200" indent="-228600" defTabSz="457200" eaLnBrk="0" fontAlgn="base" hangingPunct="0">
              <a:spcBef>
                <a:spcPct val="0"/>
              </a:spcBef>
              <a:spcAft>
                <a:spcPct val="0"/>
              </a:spcAft>
              <a:defRPr>
                <a:solidFill>
                  <a:schemeClr val="tx1"/>
                </a:solidFill>
                <a:latin typeface="Lucida Sans Unicode" pitchFamily="34" charset="0"/>
                <a:cs typeface="Arial" charset="0"/>
              </a:defRPr>
            </a:lvl9pPr>
          </a:lstStyle>
          <a:p>
            <a:pPr eaLnBrk="1" hangingPunct="1"/>
            <a:r>
              <a:rPr lang="en-US" sz="2000" b="1" dirty="0"/>
              <a:t>Under what conditions can you apply this inorganic fertilizer? </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891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24000" y="0"/>
            <a:ext cx="9144000"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TextBox 2"/>
          <p:cNvSpPr txBox="1">
            <a:spLocks noChangeArrowheads="1"/>
          </p:cNvSpPr>
          <p:nvPr/>
        </p:nvSpPr>
        <p:spPr bwMode="auto">
          <a:xfrm>
            <a:off x="8629650" y="6296025"/>
            <a:ext cx="21145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Lucida Sans Unicode" pitchFamily="34" charset="0"/>
                <a:cs typeface="Arial" charset="0"/>
              </a:defRPr>
            </a:lvl1pPr>
            <a:lvl2pPr marL="742950" indent="-285750" eaLnBrk="0" hangingPunct="0">
              <a:defRPr>
                <a:solidFill>
                  <a:schemeClr val="tx1"/>
                </a:solidFill>
                <a:latin typeface="Lucida Sans Unicode" pitchFamily="34" charset="0"/>
                <a:cs typeface="Arial" charset="0"/>
              </a:defRPr>
            </a:lvl2pPr>
            <a:lvl3pPr marL="1143000" indent="-228600" eaLnBrk="0" hangingPunct="0">
              <a:defRPr>
                <a:solidFill>
                  <a:schemeClr val="tx1"/>
                </a:solidFill>
                <a:latin typeface="Lucida Sans Unicode" pitchFamily="34" charset="0"/>
                <a:cs typeface="Arial" charset="0"/>
              </a:defRPr>
            </a:lvl3pPr>
            <a:lvl4pPr marL="1600200" indent="-228600" eaLnBrk="0" hangingPunct="0">
              <a:defRPr>
                <a:solidFill>
                  <a:schemeClr val="tx1"/>
                </a:solidFill>
                <a:latin typeface="Lucida Sans Unicode" pitchFamily="34" charset="0"/>
                <a:cs typeface="Arial" charset="0"/>
              </a:defRPr>
            </a:lvl4pPr>
            <a:lvl5pPr marL="2057400" indent="-228600" eaLnBrk="0" hangingPunct="0">
              <a:defRPr>
                <a:solidFill>
                  <a:schemeClr val="tx1"/>
                </a:solidFill>
                <a:latin typeface="Lucida Sans Unicode" pitchFamily="34" charset="0"/>
                <a:cs typeface="Arial" charset="0"/>
              </a:defRPr>
            </a:lvl5pPr>
            <a:lvl6pPr marL="2514600" indent="-228600" defTabSz="457200" eaLnBrk="0" fontAlgn="base" hangingPunct="0">
              <a:spcBef>
                <a:spcPct val="0"/>
              </a:spcBef>
              <a:spcAft>
                <a:spcPct val="0"/>
              </a:spcAft>
              <a:defRPr>
                <a:solidFill>
                  <a:schemeClr val="tx1"/>
                </a:solidFill>
                <a:latin typeface="Lucida Sans Unicode" pitchFamily="34" charset="0"/>
                <a:cs typeface="Arial" charset="0"/>
              </a:defRPr>
            </a:lvl6pPr>
            <a:lvl7pPr marL="2971800" indent="-228600" defTabSz="457200" eaLnBrk="0" fontAlgn="base" hangingPunct="0">
              <a:spcBef>
                <a:spcPct val="0"/>
              </a:spcBef>
              <a:spcAft>
                <a:spcPct val="0"/>
              </a:spcAft>
              <a:defRPr>
                <a:solidFill>
                  <a:schemeClr val="tx1"/>
                </a:solidFill>
                <a:latin typeface="Lucida Sans Unicode" pitchFamily="34" charset="0"/>
                <a:cs typeface="Arial" charset="0"/>
              </a:defRPr>
            </a:lvl7pPr>
            <a:lvl8pPr marL="3429000" indent="-228600" defTabSz="457200" eaLnBrk="0" fontAlgn="base" hangingPunct="0">
              <a:spcBef>
                <a:spcPct val="0"/>
              </a:spcBef>
              <a:spcAft>
                <a:spcPct val="0"/>
              </a:spcAft>
              <a:defRPr>
                <a:solidFill>
                  <a:schemeClr val="tx1"/>
                </a:solidFill>
                <a:latin typeface="Lucida Sans Unicode" pitchFamily="34" charset="0"/>
                <a:cs typeface="Arial" charset="0"/>
              </a:defRPr>
            </a:lvl8pPr>
            <a:lvl9pPr marL="3886200" indent="-228600" defTabSz="457200" eaLnBrk="0" fontAlgn="base" hangingPunct="0">
              <a:spcBef>
                <a:spcPct val="0"/>
              </a:spcBef>
              <a:spcAft>
                <a:spcPct val="0"/>
              </a:spcAft>
              <a:defRPr>
                <a:solidFill>
                  <a:schemeClr val="tx1"/>
                </a:solidFill>
                <a:latin typeface="Lucida Sans Unicode" pitchFamily="34" charset="0"/>
                <a:cs typeface="Arial" charset="0"/>
              </a:defRPr>
            </a:lvl9pPr>
          </a:lstStyle>
          <a:p>
            <a:pPr eaLnBrk="1" hangingPunct="1"/>
            <a:r>
              <a:rPr lang="en-US" sz="1100">
                <a:solidFill>
                  <a:schemeClr val="bg1"/>
                </a:solidFill>
                <a:latin typeface="Calibri" pitchFamily="34" charset="0"/>
                <a:cs typeface="Calibri" pitchFamily="34" charset="0"/>
              </a:rPr>
              <a:t>Wisconsin Geological survey</a:t>
            </a:r>
          </a:p>
        </p:txBody>
      </p:sp>
      <p:sp>
        <p:nvSpPr>
          <p:cNvPr id="38916" name="TextBox 3"/>
          <p:cNvSpPr txBox="1">
            <a:spLocks noChangeArrowheads="1"/>
          </p:cNvSpPr>
          <p:nvPr/>
        </p:nvSpPr>
        <p:spPr bwMode="auto">
          <a:xfrm>
            <a:off x="1762126" y="173039"/>
            <a:ext cx="5324475" cy="708025"/>
          </a:xfrm>
          <a:prstGeom prst="rect">
            <a:avLst/>
          </a:prstGeom>
          <a:solidFill>
            <a:srgbClr val="FFFFFF">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Lucida Sans Unicode" pitchFamily="34" charset="0"/>
                <a:cs typeface="Arial" charset="0"/>
              </a:defRPr>
            </a:lvl1pPr>
            <a:lvl2pPr marL="742950" indent="-285750" eaLnBrk="0" hangingPunct="0">
              <a:defRPr>
                <a:solidFill>
                  <a:schemeClr val="tx1"/>
                </a:solidFill>
                <a:latin typeface="Lucida Sans Unicode" pitchFamily="34" charset="0"/>
                <a:cs typeface="Arial" charset="0"/>
              </a:defRPr>
            </a:lvl2pPr>
            <a:lvl3pPr marL="1143000" indent="-228600" eaLnBrk="0" hangingPunct="0">
              <a:defRPr>
                <a:solidFill>
                  <a:schemeClr val="tx1"/>
                </a:solidFill>
                <a:latin typeface="Lucida Sans Unicode" pitchFamily="34" charset="0"/>
                <a:cs typeface="Arial" charset="0"/>
              </a:defRPr>
            </a:lvl3pPr>
            <a:lvl4pPr marL="1600200" indent="-228600" eaLnBrk="0" hangingPunct="0">
              <a:defRPr>
                <a:solidFill>
                  <a:schemeClr val="tx1"/>
                </a:solidFill>
                <a:latin typeface="Lucida Sans Unicode" pitchFamily="34" charset="0"/>
                <a:cs typeface="Arial" charset="0"/>
              </a:defRPr>
            </a:lvl4pPr>
            <a:lvl5pPr marL="2057400" indent="-228600" eaLnBrk="0" hangingPunct="0">
              <a:defRPr>
                <a:solidFill>
                  <a:schemeClr val="tx1"/>
                </a:solidFill>
                <a:latin typeface="Lucida Sans Unicode" pitchFamily="34" charset="0"/>
                <a:cs typeface="Arial" charset="0"/>
              </a:defRPr>
            </a:lvl5pPr>
            <a:lvl6pPr marL="2514600" indent="-228600" defTabSz="457200" eaLnBrk="0" fontAlgn="base" hangingPunct="0">
              <a:spcBef>
                <a:spcPct val="0"/>
              </a:spcBef>
              <a:spcAft>
                <a:spcPct val="0"/>
              </a:spcAft>
              <a:defRPr>
                <a:solidFill>
                  <a:schemeClr val="tx1"/>
                </a:solidFill>
                <a:latin typeface="Lucida Sans Unicode" pitchFamily="34" charset="0"/>
                <a:cs typeface="Arial" charset="0"/>
              </a:defRPr>
            </a:lvl6pPr>
            <a:lvl7pPr marL="2971800" indent="-228600" defTabSz="457200" eaLnBrk="0" fontAlgn="base" hangingPunct="0">
              <a:spcBef>
                <a:spcPct val="0"/>
              </a:spcBef>
              <a:spcAft>
                <a:spcPct val="0"/>
              </a:spcAft>
              <a:defRPr>
                <a:solidFill>
                  <a:schemeClr val="tx1"/>
                </a:solidFill>
                <a:latin typeface="Lucida Sans Unicode" pitchFamily="34" charset="0"/>
                <a:cs typeface="Arial" charset="0"/>
              </a:defRPr>
            </a:lvl7pPr>
            <a:lvl8pPr marL="3429000" indent="-228600" defTabSz="457200" eaLnBrk="0" fontAlgn="base" hangingPunct="0">
              <a:spcBef>
                <a:spcPct val="0"/>
              </a:spcBef>
              <a:spcAft>
                <a:spcPct val="0"/>
              </a:spcAft>
              <a:defRPr>
                <a:solidFill>
                  <a:schemeClr val="tx1"/>
                </a:solidFill>
                <a:latin typeface="Lucida Sans Unicode" pitchFamily="34" charset="0"/>
                <a:cs typeface="Arial" charset="0"/>
              </a:defRPr>
            </a:lvl8pPr>
            <a:lvl9pPr marL="3886200" indent="-228600" defTabSz="457200" eaLnBrk="0" fontAlgn="base" hangingPunct="0">
              <a:spcBef>
                <a:spcPct val="0"/>
              </a:spcBef>
              <a:spcAft>
                <a:spcPct val="0"/>
              </a:spcAft>
              <a:defRPr>
                <a:solidFill>
                  <a:schemeClr val="tx1"/>
                </a:solidFill>
                <a:latin typeface="Lucida Sans Unicode" pitchFamily="34" charset="0"/>
                <a:cs typeface="Arial" charset="0"/>
              </a:defRPr>
            </a:lvl9pPr>
          </a:lstStyle>
          <a:p>
            <a:pPr eaLnBrk="1" hangingPunct="1"/>
            <a:r>
              <a:rPr lang="en-US" sz="2000" b="1" dirty="0"/>
              <a:t>Under what conditions can fertilizer be applied to this field?</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5"/>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24000" y="-50800"/>
            <a:ext cx="9296400" cy="6908800"/>
          </a:xfrm>
          <a:prstGeom prst="rect">
            <a:avLst/>
          </a:prstGeom>
          <a:solidFill>
            <a:srgbClr val="FFFFFF">
              <a:alpha val="69803"/>
            </a:srgb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1987" name="TextBox 1"/>
          <p:cNvSpPr txBox="1">
            <a:spLocks noChangeArrowheads="1"/>
          </p:cNvSpPr>
          <p:nvPr/>
        </p:nvSpPr>
        <p:spPr bwMode="auto">
          <a:xfrm>
            <a:off x="1676401" y="200026"/>
            <a:ext cx="7210425" cy="1015663"/>
          </a:xfrm>
          <a:prstGeom prst="rect">
            <a:avLst/>
          </a:prstGeom>
          <a:solidFill>
            <a:srgbClr val="FFFFFF">
              <a:alpha val="7215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Lucida Sans Unicode" pitchFamily="34" charset="0"/>
                <a:cs typeface="Arial" charset="0"/>
              </a:defRPr>
            </a:lvl1pPr>
            <a:lvl2pPr marL="742950" indent="-285750" eaLnBrk="0" hangingPunct="0">
              <a:defRPr>
                <a:solidFill>
                  <a:schemeClr val="tx1"/>
                </a:solidFill>
                <a:latin typeface="Lucida Sans Unicode" pitchFamily="34" charset="0"/>
                <a:cs typeface="Arial" charset="0"/>
              </a:defRPr>
            </a:lvl2pPr>
            <a:lvl3pPr marL="1143000" indent="-228600" eaLnBrk="0" hangingPunct="0">
              <a:defRPr>
                <a:solidFill>
                  <a:schemeClr val="tx1"/>
                </a:solidFill>
                <a:latin typeface="Lucida Sans Unicode" pitchFamily="34" charset="0"/>
                <a:cs typeface="Arial" charset="0"/>
              </a:defRPr>
            </a:lvl3pPr>
            <a:lvl4pPr marL="1600200" indent="-228600" eaLnBrk="0" hangingPunct="0">
              <a:defRPr>
                <a:solidFill>
                  <a:schemeClr val="tx1"/>
                </a:solidFill>
                <a:latin typeface="Lucida Sans Unicode" pitchFamily="34" charset="0"/>
                <a:cs typeface="Arial" charset="0"/>
              </a:defRPr>
            </a:lvl4pPr>
            <a:lvl5pPr marL="2057400" indent="-228600" eaLnBrk="0" hangingPunct="0">
              <a:defRPr>
                <a:solidFill>
                  <a:schemeClr val="tx1"/>
                </a:solidFill>
                <a:latin typeface="Lucida Sans Unicode" pitchFamily="34" charset="0"/>
                <a:cs typeface="Arial" charset="0"/>
              </a:defRPr>
            </a:lvl5pPr>
            <a:lvl6pPr marL="2514600" indent="-228600" defTabSz="457200" eaLnBrk="0" fontAlgn="base" hangingPunct="0">
              <a:spcBef>
                <a:spcPct val="0"/>
              </a:spcBef>
              <a:spcAft>
                <a:spcPct val="0"/>
              </a:spcAft>
              <a:defRPr>
                <a:solidFill>
                  <a:schemeClr val="tx1"/>
                </a:solidFill>
                <a:latin typeface="Lucida Sans Unicode" pitchFamily="34" charset="0"/>
                <a:cs typeface="Arial" charset="0"/>
              </a:defRPr>
            </a:lvl6pPr>
            <a:lvl7pPr marL="2971800" indent="-228600" defTabSz="457200" eaLnBrk="0" fontAlgn="base" hangingPunct="0">
              <a:spcBef>
                <a:spcPct val="0"/>
              </a:spcBef>
              <a:spcAft>
                <a:spcPct val="0"/>
              </a:spcAft>
              <a:defRPr>
                <a:solidFill>
                  <a:schemeClr val="tx1"/>
                </a:solidFill>
                <a:latin typeface="Lucida Sans Unicode" pitchFamily="34" charset="0"/>
                <a:cs typeface="Arial" charset="0"/>
              </a:defRPr>
            </a:lvl7pPr>
            <a:lvl8pPr marL="3429000" indent="-228600" defTabSz="457200" eaLnBrk="0" fontAlgn="base" hangingPunct="0">
              <a:spcBef>
                <a:spcPct val="0"/>
              </a:spcBef>
              <a:spcAft>
                <a:spcPct val="0"/>
              </a:spcAft>
              <a:defRPr>
                <a:solidFill>
                  <a:schemeClr val="tx1"/>
                </a:solidFill>
                <a:latin typeface="Lucida Sans Unicode" pitchFamily="34" charset="0"/>
                <a:cs typeface="Arial" charset="0"/>
              </a:defRPr>
            </a:lvl8pPr>
            <a:lvl9pPr marL="3886200" indent="-228600" defTabSz="457200" eaLnBrk="0" fontAlgn="base" hangingPunct="0">
              <a:spcBef>
                <a:spcPct val="0"/>
              </a:spcBef>
              <a:spcAft>
                <a:spcPct val="0"/>
              </a:spcAft>
              <a:defRPr>
                <a:solidFill>
                  <a:schemeClr val="tx1"/>
                </a:solidFill>
                <a:latin typeface="Lucida Sans Unicode" pitchFamily="34" charset="0"/>
                <a:cs typeface="Arial" charset="0"/>
              </a:defRPr>
            </a:lvl9pPr>
          </a:lstStyle>
          <a:p>
            <a:pPr eaLnBrk="1" hangingPunct="1"/>
            <a:r>
              <a:rPr lang="en-US" sz="2000" b="1" dirty="0"/>
              <a:t>Surface liquid manure application was made in past 24 hours, incorporation follows, is this an acceptable application?</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a:xfrm>
            <a:off x="1524000" y="0"/>
            <a:ext cx="9144000" cy="6858000"/>
          </a:xfrm>
          <a:prstGeom prst="rect">
            <a:avLst/>
          </a:prstGeom>
        </p:spPr>
      </p:pic>
      <p:sp>
        <p:nvSpPr>
          <p:cNvPr id="3" name="TextBox 2"/>
          <p:cNvSpPr txBox="1"/>
          <p:nvPr/>
        </p:nvSpPr>
        <p:spPr>
          <a:xfrm>
            <a:off x="1949670" y="425669"/>
            <a:ext cx="5975131" cy="954107"/>
          </a:xfrm>
          <a:prstGeom prst="rect">
            <a:avLst/>
          </a:prstGeom>
          <a:solidFill>
            <a:srgbClr val="FFFFFF">
              <a:alpha val="65882"/>
            </a:srgbClr>
          </a:solidFill>
        </p:spPr>
        <p:txBody>
          <a:bodyPr wrap="square" rtlCol="0">
            <a:spAutoFit/>
          </a:bodyPr>
          <a:lstStyle/>
          <a:p>
            <a:r>
              <a:rPr lang="en-US" sz="2800" dirty="0"/>
              <a:t>Will application of this pile meet deadline?</a:t>
            </a:r>
          </a:p>
        </p:txBody>
      </p:sp>
    </p:spTree>
    <p:extLst>
      <p:ext uri="{BB962C8B-B14F-4D97-AF65-F5344CB8AC3E}">
        <p14:creationId xmlns:p14="http://schemas.microsoft.com/office/powerpoint/2010/main" val="23321051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1" descr="fertappNRCS-tab 1-lighter.tif"/>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24000" y="-119063"/>
            <a:ext cx="9144000" cy="697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TextBox 2"/>
          <p:cNvSpPr txBox="1">
            <a:spLocks noChangeArrowheads="1"/>
          </p:cNvSpPr>
          <p:nvPr/>
        </p:nvSpPr>
        <p:spPr bwMode="auto">
          <a:xfrm>
            <a:off x="1744663" y="178130"/>
            <a:ext cx="6227638" cy="707886"/>
          </a:xfrm>
          <a:prstGeom prst="rect">
            <a:avLst/>
          </a:prstGeom>
          <a:solidFill>
            <a:srgbClr val="FFFFFF">
              <a:alpha val="6980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Lucida Sans Unicode" pitchFamily="34" charset="0"/>
                <a:cs typeface="Arial" charset="0"/>
              </a:defRPr>
            </a:lvl1pPr>
            <a:lvl2pPr marL="742950" indent="-285750" eaLnBrk="0" hangingPunct="0">
              <a:defRPr>
                <a:solidFill>
                  <a:schemeClr val="tx1"/>
                </a:solidFill>
                <a:latin typeface="Lucida Sans Unicode" pitchFamily="34" charset="0"/>
                <a:cs typeface="Arial" charset="0"/>
              </a:defRPr>
            </a:lvl2pPr>
            <a:lvl3pPr marL="1143000" indent="-228600" eaLnBrk="0" hangingPunct="0">
              <a:defRPr>
                <a:solidFill>
                  <a:schemeClr val="tx1"/>
                </a:solidFill>
                <a:latin typeface="Lucida Sans Unicode" pitchFamily="34" charset="0"/>
                <a:cs typeface="Arial" charset="0"/>
              </a:defRPr>
            </a:lvl3pPr>
            <a:lvl4pPr marL="1600200" indent="-228600" eaLnBrk="0" hangingPunct="0">
              <a:defRPr>
                <a:solidFill>
                  <a:schemeClr val="tx1"/>
                </a:solidFill>
                <a:latin typeface="Lucida Sans Unicode" pitchFamily="34" charset="0"/>
                <a:cs typeface="Arial" charset="0"/>
              </a:defRPr>
            </a:lvl4pPr>
            <a:lvl5pPr marL="2057400" indent="-228600" eaLnBrk="0" hangingPunct="0">
              <a:defRPr>
                <a:solidFill>
                  <a:schemeClr val="tx1"/>
                </a:solidFill>
                <a:latin typeface="Lucida Sans Unicode" pitchFamily="34" charset="0"/>
                <a:cs typeface="Arial" charset="0"/>
              </a:defRPr>
            </a:lvl5pPr>
            <a:lvl6pPr marL="2514600" indent="-228600" defTabSz="457200" eaLnBrk="0" fontAlgn="base" hangingPunct="0">
              <a:spcBef>
                <a:spcPct val="0"/>
              </a:spcBef>
              <a:spcAft>
                <a:spcPct val="0"/>
              </a:spcAft>
              <a:defRPr>
                <a:solidFill>
                  <a:schemeClr val="tx1"/>
                </a:solidFill>
                <a:latin typeface="Lucida Sans Unicode" pitchFamily="34" charset="0"/>
                <a:cs typeface="Arial" charset="0"/>
              </a:defRPr>
            </a:lvl6pPr>
            <a:lvl7pPr marL="2971800" indent="-228600" defTabSz="457200" eaLnBrk="0" fontAlgn="base" hangingPunct="0">
              <a:spcBef>
                <a:spcPct val="0"/>
              </a:spcBef>
              <a:spcAft>
                <a:spcPct val="0"/>
              </a:spcAft>
              <a:defRPr>
                <a:solidFill>
                  <a:schemeClr val="tx1"/>
                </a:solidFill>
                <a:latin typeface="Lucida Sans Unicode" pitchFamily="34" charset="0"/>
                <a:cs typeface="Arial" charset="0"/>
              </a:defRPr>
            </a:lvl7pPr>
            <a:lvl8pPr marL="3429000" indent="-228600" defTabSz="457200" eaLnBrk="0" fontAlgn="base" hangingPunct="0">
              <a:spcBef>
                <a:spcPct val="0"/>
              </a:spcBef>
              <a:spcAft>
                <a:spcPct val="0"/>
              </a:spcAft>
              <a:defRPr>
                <a:solidFill>
                  <a:schemeClr val="tx1"/>
                </a:solidFill>
                <a:latin typeface="Lucida Sans Unicode" pitchFamily="34" charset="0"/>
                <a:cs typeface="Arial" charset="0"/>
              </a:defRPr>
            </a:lvl8pPr>
            <a:lvl9pPr marL="3886200" indent="-228600" defTabSz="457200" eaLnBrk="0" fontAlgn="base" hangingPunct="0">
              <a:spcBef>
                <a:spcPct val="0"/>
              </a:spcBef>
              <a:spcAft>
                <a:spcPct val="0"/>
              </a:spcAft>
              <a:defRPr>
                <a:solidFill>
                  <a:schemeClr val="tx1"/>
                </a:solidFill>
                <a:latin typeface="Lucida Sans Unicode" pitchFamily="34" charset="0"/>
                <a:cs typeface="Arial" charset="0"/>
              </a:defRPr>
            </a:lvl9pPr>
          </a:lstStyle>
          <a:p>
            <a:pPr eaLnBrk="1" hangingPunct="1"/>
            <a:r>
              <a:rPr lang="en-US" sz="2000" b="1" dirty="0"/>
              <a:t>What are the conditions of this application?</a:t>
            </a:r>
          </a:p>
          <a:p>
            <a:pPr eaLnBrk="1" hangingPunct="1"/>
            <a:r>
              <a:rPr lang="en-US" sz="2000" b="1" dirty="0"/>
              <a:t>What rules need to be met?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1023877" y="319771"/>
            <a:ext cx="9462035" cy="6617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Lucida Sans Unicode" pitchFamily="34" charset="0"/>
                <a:cs typeface="Arial" charset="0"/>
              </a:defRPr>
            </a:lvl1pPr>
            <a:lvl2pPr marL="742950" indent="-285750" eaLnBrk="0" hangingPunct="0">
              <a:defRPr>
                <a:solidFill>
                  <a:schemeClr val="tx1"/>
                </a:solidFill>
                <a:latin typeface="Lucida Sans Unicode" pitchFamily="34" charset="0"/>
                <a:cs typeface="Arial" charset="0"/>
              </a:defRPr>
            </a:lvl2pPr>
            <a:lvl3pPr marL="1143000" indent="-228600" eaLnBrk="0" hangingPunct="0">
              <a:defRPr>
                <a:solidFill>
                  <a:schemeClr val="tx1"/>
                </a:solidFill>
                <a:latin typeface="Lucida Sans Unicode" pitchFamily="34" charset="0"/>
                <a:cs typeface="Arial" charset="0"/>
              </a:defRPr>
            </a:lvl3pPr>
            <a:lvl4pPr marL="1600200" indent="-228600" eaLnBrk="0" hangingPunct="0">
              <a:defRPr>
                <a:solidFill>
                  <a:schemeClr val="tx1"/>
                </a:solidFill>
                <a:latin typeface="Lucida Sans Unicode" pitchFamily="34" charset="0"/>
                <a:cs typeface="Arial" charset="0"/>
              </a:defRPr>
            </a:lvl4pPr>
            <a:lvl5pPr marL="2057400" indent="-228600" eaLnBrk="0" hangingPunct="0">
              <a:defRPr>
                <a:solidFill>
                  <a:schemeClr val="tx1"/>
                </a:solidFill>
                <a:latin typeface="Lucida Sans Unicode" pitchFamily="34" charset="0"/>
                <a:cs typeface="Arial" charset="0"/>
              </a:defRPr>
            </a:lvl5pPr>
            <a:lvl6pPr marL="2514600" indent="-228600" defTabSz="457200" eaLnBrk="0" fontAlgn="base" hangingPunct="0">
              <a:spcBef>
                <a:spcPct val="0"/>
              </a:spcBef>
              <a:spcAft>
                <a:spcPct val="0"/>
              </a:spcAft>
              <a:defRPr>
                <a:solidFill>
                  <a:schemeClr val="tx1"/>
                </a:solidFill>
                <a:latin typeface="Lucida Sans Unicode" pitchFamily="34" charset="0"/>
                <a:cs typeface="Arial" charset="0"/>
              </a:defRPr>
            </a:lvl6pPr>
            <a:lvl7pPr marL="2971800" indent="-228600" defTabSz="457200" eaLnBrk="0" fontAlgn="base" hangingPunct="0">
              <a:spcBef>
                <a:spcPct val="0"/>
              </a:spcBef>
              <a:spcAft>
                <a:spcPct val="0"/>
              </a:spcAft>
              <a:defRPr>
                <a:solidFill>
                  <a:schemeClr val="tx1"/>
                </a:solidFill>
                <a:latin typeface="Lucida Sans Unicode" pitchFamily="34" charset="0"/>
                <a:cs typeface="Arial" charset="0"/>
              </a:defRPr>
            </a:lvl7pPr>
            <a:lvl8pPr marL="3429000" indent="-228600" defTabSz="457200" eaLnBrk="0" fontAlgn="base" hangingPunct="0">
              <a:spcBef>
                <a:spcPct val="0"/>
              </a:spcBef>
              <a:spcAft>
                <a:spcPct val="0"/>
              </a:spcAft>
              <a:defRPr>
                <a:solidFill>
                  <a:schemeClr val="tx1"/>
                </a:solidFill>
                <a:latin typeface="Lucida Sans Unicode" pitchFamily="34" charset="0"/>
                <a:cs typeface="Arial" charset="0"/>
              </a:defRPr>
            </a:lvl8pPr>
            <a:lvl9pPr marL="3886200" indent="-228600" defTabSz="457200" eaLnBrk="0" fontAlgn="base" hangingPunct="0">
              <a:spcBef>
                <a:spcPct val="0"/>
              </a:spcBef>
              <a:spcAft>
                <a:spcPct val="0"/>
              </a:spcAft>
              <a:defRPr>
                <a:solidFill>
                  <a:schemeClr val="tx1"/>
                </a:solidFill>
                <a:latin typeface="Lucida Sans Unicode" pitchFamily="34" charset="0"/>
                <a:cs typeface="Arial" charset="0"/>
              </a:defRPr>
            </a:lvl9pPr>
          </a:lstStyle>
          <a:p>
            <a:pPr eaLnBrk="1" hangingPunct="1"/>
            <a:r>
              <a:rPr lang="en-US" sz="3000" b="1" dirty="0">
                <a:latin typeface="+mn-lt"/>
              </a:rPr>
              <a:t>What is a Fertilizer Material?</a:t>
            </a:r>
            <a:r>
              <a:rPr lang="en-US" sz="2800" b="1" dirty="0">
                <a:latin typeface="+mn-lt"/>
              </a:rPr>
              <a:t> </a:t>
            </a:r>
          </a:p>
          <a:p>
            <a:pPr eaLnBrk="1" hangingPunct="1"/>
            <a:r>
              <a:rPr lang="en-US" sz="2800" b="1" dirty="0">
                <a:latin typeface="+mn-lt"/>
              </a:rPr>
              <a:t>It is any substance containing nitrogen, phosphate, potash or </a:t>
            </a:r>
            <a:r>
              <a:rPr lang="en-US" sz="2800" b="1" dirty="0"/>
              <a:t>any recognized plant nutrient that: (1) is used for the plant nutrient content; and (2) has nutrient value in promoting plant growth.</a:t>
            </a:r>
            <a:endParaRPr lang="en-US" sz="2800" b="1" dirty="0">
              <a:latin typeface="+mn-lt"/>
            </a:endParaRPr>
          </a:p>
          <a:p>
            <a:pPr eaLnBrk="1" hangingPunct="1"/>
            <a:endParaRPr lang="en-US" sz="2800" b="1" dirty="0">
              <a:latin typeface="+mn-lt"/>
            </a:endParaRPr>
          </a:p>
          <a:p>
            <a:pPr eaLnBrk="1" hangingPunct="1"/>
            <a:r>
              <a:rPr lang="en-US" sz="3000" b="1" dirty="0">
                <a:latin typeface="+mn-lt"/>
              </a:rPr>
              <a:t>Two Types:</a:t>
            </a:r>
            <a:r>
              <a:rPr lang="en-US" sz="2800" b="1" dirty="0">
                <a:latin typeface="+mn-lt"/>
              </a:rPr>
              <a:t> </a:t>
            </a:r>
          </a:p>
          <a:p>
            <a:pPr marL="514350" indent="-514350" eaLnBrk="1" hangingPunct="1">
              <a:buClr>
                <a:schemeClr val="accent1">
                  <a:lumMod val="75000"/>
                </a:schemeClr>
              </a:buClr>
              <a:buSzPct val="105000"/>
              <a:buFont typeface="+mj-lt"/>
              <a:buAutoNum type="arabicPeriod"/>
            </a:pPr>
            <a:r>
              <a:rPr lang="en-US" sz="2800" b="1" dirty="0">
                <a:latin typeface="+mn-lt"/>
              </a:rPr>
              <a:t>Inorganic: 28%, potash, anhydrous ammonia</a:t>
            </a:r>
          </a:p>
          <a:p>
            <a:pPr marL="514350" indent="-514350" eaLnBrk="1" hangingPunct="1">
              <a:buClr>
                <a:schemeClr val="accent1">
                  <a:lumMod val="75000"/>
                </a:schemeClr>
              </a:buClr>
              <a:buSzPct val="105000"/>
              <a:buFont typeface="+mj-lt"/>
              <a:buAutoNum type="arabicPeriod"/>
            </a:pPr>
            <a:r>
              <a:rPr lang="en-US" sz="2800" b="1" dirty="0">
                <a:latin typeface="+mn-lt"/>
              </a:rPr>
              <a:t>Organic: manure, compost, dry distiller grains, spent silage</a:t>
            </a:r>
          </a:p>
          <a:p>
            <a:pPr marL="514350" indent="-514350" eaLnBrk="1" hangingPunct="1">
              <a:buClr>
                <a:schemeClr val="accent1">
                  <a:lumMod val="75000"/>
                </a:schemeClr>
              </a:buClr>
              <a:buSzPct val="105000"/>
              <a:buFont typeface="+mj-lt"/>
              <a:buAutoNum type="arabicPeriod"/>
            </a:pPr>
            <a:endParaRPr lang="en-US" sz="2800" b="1" dirty="0">
              <a:latin typeface="+mn-lt"/>
            </a:endParaRPr>
          </a:p>
          <a:p>
            <a:pPr eaLnBrk="1" hangingPunct="1">
              <a:buClr>
                <a:schemeClr val="accent1">
                  <a:lumMod val="75000"/>
                </a:schemeClr>
              </a:buClr>
              <a:buSzPct val="105000"/>
            </a:pPr>
            <a:r>
              <a:rPr lang="en-US" sz="2800" b="1" dirty="0">
                <a:latin typeface="+mn-lt"/>
              </a:rPr>
              <a:t>Exemptions:</a:t>
            </a:r>
          </a:p>
          <a:p>
            <a:pPr eaLnBrk="1" hangingPunct="1">
              <a:buClr>
                <a:schemeClr val="accent1">
                  <a:lumMod val="75000"/>
                </a:schemeClr>
              </a:buClr>
              <a:buSzPct val="105000"/>
            </a:pPr>
            <a:r>
              <a:rPr lang="en-US" sz="2800" b="1" dirty="0">
                <a:latin typeface="+mn-lt"/>
              </a:rPr>
              <a:t>Lime, gypsum, </a:t>
            </a:r>
            <a:r>
              <a:rPr lang="en-US" sz="2800" b="1" dirty="0" err="1">
                <a:latin typeface="+mn-lt"/>
              </a:rPr>
              <a:t>biosolids</a:t>
            </a:r>
            <a:endParaRPr lang="en-US" sz="2800" b="1" dirty="0">
              <a:latin typeface="+mn-lt"/>
            </a:endParaRPr>
          </a:p>
          <a:p>
            <a:pPr eaLnBrk="1" hangingPunct="1"/>
            <a:endParaRPr lang="en-US" sz="2800" b="1" dirty="0"/>
          </a:p>
          <a:p>
            <a:pPr eaLnBrk="1" hangingPunct="1"/>
            <a:endParaRPr lang="en-US" sz="2800" b="1" dirty="0"/>
          </a:p>
        </p:txBody>
      </p:sp>
    </p:spTree>
  </p:cSld>
  <p:clrMapOvr>
    <a:masterClrMapping/>
  </p:clrMapOvr>
  <p:transition spd="slow"/>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1891" y="190005"/>
            <a:ext cx="9943234" cy="6078587"/>
          </a:xfrm>
          <a:prstGeom prst="rect">
            <a:avLst/>
          </a:prstGeom>
          <a:noFill/>
        </p:spPr>
        <p:txBody>
          <a:bodyPr wrap="square">
            <a:spAutoFit/>
          </a:bodyPr>
          <a:lstStyle/>
          <a:p>
            <a:pPr fontAlgn="auto">
              <a:spcBef>
                <a:spcPts val="0"/>
              </a:spcBef>
              <a:spcAft>
                <a:spcPts val="0"/>
              </a:spcAft>
              <a:defRPr/>
            </a:pPr>
            <a:r>
              <a:rPr lang="en-US" sz="2800" b="1" dirty="0">
                <a:latin typeface="+mn-lt"/>
                <a:cs typeface="+mn-cs"/>
              </a:rPr>
              <a:t>Conclusions</a:t>
            </a:r>
            <a:endParaRPr lang="en-US" sz="2800" dirty="0">
              <a:latin typeface="+mn-lt"/>
              <a:cs typeface="+mn-cs"/>
            </a:endParaRPr>
          </a:p>
          <a:p>
            <a:pPr marL="457200" indent="-457200" fontAlgn="auto">
              <a:spcBef>
                <a:spcPts val="600"/>
              </a:spcBef>
              <a:spcAft>
                <a:spcPts val="0"/>
              </a:spcAft>
              <a:buClr>
                <a:schemeClr val="accent1"/>
              </a:buClr>
              <a:buSzPct val="105000"/>
              <a:buFont typeface="Wingdings 3" pitchFamily="18" charset="2"/>
              <a:buChar char=""/>
              <a:defRPr/>
            </a:pPr>
            <a:r>
              <a:rPr lang="en-US" sz="2800" dirty="0">
                <a:latin typeface="+mn-lt"/>
                <a:cs typeface="+mn-cs"/>
              </a:rPr>
              <a:t>Category 14 certification and license required for the applicator if manure obtained from CFO or “For Hire”.</a:t>
            </a:r>
          </a:p>
          <a:p>
            <a:pPr marL="457200" indent="-457200" fontAlgn="auto">
              <a:spcBef>
                <a:spcPts val="600"/>
              </a:spcBef>
              <a:spcAft>
                <a:spcPts val="0"/>
              </a:spcAft>
              <a:buClr>
                <a:schemeClr val="accent1"/>
              </a:buClr>
              <a:buSzPct val="105000"/>
              <a:buFont typeface="Wingdings 3" pitchFamily="18" charset="2"/>
              <a:buChar char=""/>
              <a:defRPr/>
            </a:pPr>
            <a:r>
              <a:rPr lang="en-US" sz="2800" dirty="0">
                <a:latin typeface="+mn-lt"/>
                <a:cs typeface="+mn-cs"/>
              </a:rPr>
              <a:t>Licensed distributors (sellers) and applicators of manure must keep records for 2 years.</a:t>
            </a:r>
          </a:p>
          <a:p>
            <a:pPr marL="342900" indent="-342900" fontAlgn="auto">
              <a:spcBef>
                <a:spcPts val="0"/>
              </a:spcBef>
              <a:spcAft>
                <a:spcPts val="0"/>
              </a:spcAft>
              <a:buClr>
                <a:schemeClr val="accent1"/>
              </a:buClr>
              <a:buSzPct val="105000"/>
              <a:buFont typeface="Wingdings 3" pitchFamily="18" charset="2"/>
              <a:buChar char=""/>
              <a:defRPr/>
            </a:pPr>
            <a:r>
              <a:rPr lang="en-US" sz="2800" b="1" dirty="0"/>
              <a:t>Fertilizer Plan </a:t>
            </a:r>
            <a:r>
              <a:rPr lang="en-US" sz="2800" dirty="0"/>
              <a:t>required by </a:t>
            </a:r>
            <a:r>
              <a:rPr lang="en-US" sz="2800" b="1" dirty="0"/>
              <a:t>ALL</a:t>
            </a:r>
            <a:r>
              <a:rPr lang="en-US" sz="2800" dirty="0"/>
              <a:t> growers.</a:t>
            </a:r>
          </a:p>
          <a:p>
            <a:pPr lvl="1" fontAlgn="auto">
              <a:spcBef>
                <a:spcPts val="0"/>
              </a:spcBef>
              <a:spcAft>
                <a:spcPts val="0"/>
              </a:spcAft>
              <a:buClr>
                <a:schemeClr val="accent1"/>
              </a:buClr>
              <a:buSzPct val="105000"/>
              <a:defRPr/>
            </a:pPr>
            <a:r>
              <a:rPr lang="en-US" sz="2800" dirty="0"/>
              <a:t>Both Manure </a:t>
            </a:r>
            <a:r>
              <a:rPr lang="en-US" sz="2400" dirty="0"/>
              <a:t>(organic)</a:t>
            </a:r>
            <a:r>
              <a:rPr lang="en-US" sz="2800" dirty="0"/>
              <a:t> and Inorganic Fertilizer.</a:t>
            </a:r>
            <a:endParaRPr lang="en-US" sz="2800" dirty="0">
              <a:latin typeface="+mn-lt"/>
              <a:cs typeface="+mn-cs"/>
            </a:endParaRPr>
          </a:p>
          <a:p>
            <a:pPr marL="457200" indent="-457200" fontAlgn="auto">
              <a:spcBef>
                <a:spcPts val="600"/>
              </a:spcBef>
              <a:spcAft>
                <a:spcPts val="0"/>
              </a:spcAft>
              <a:buClr>
                <a:schemeClr val="accent1"/>
              </a:buClr>
              <a:buSzPct val="105000"/>
              <a:buFont typeface="Wingdings 3" pitchFamily="18" charset="2"/>
              <a:buChar char=""/>
              <a:defRPr/>
            </a:pPr>
            <a:r>
              <a:rPr lang="en-US" sz="2800" dirty="0">
                <a:latin typeface="+mn-lt"/>
                <a:cs typeface="+mn-cs"/>
              </a:rPr>
              <a:t>Staging of Inorganic Fertilizers: use within 30 days in the field.</a:t>
            </a:r>
          </a:p>
          <a:p>
            <a:pPr marL="457200" indent="-457200" fontAlgn="auto">
              <a:spcBef>
                <a:spcPts val="600"/>
              </a:spcBef>
              <a:spcAft>
                <a:spcPts val="0"/>
              </a:spcAft>
              <a:buClr>
                <a:schemeClr val="accent1"/>
              </a:buClr>
              <a:buSzPct val="105000"/>
              <a:buFont typeface="Wingdings 3" pitchFamily="18" charset="2"/>
              <a:buChar char=""/>
              <a:defRPr/>
            </a:pPr>
            <a:r>
              <a:rPr lang="en-US" sz="2800" dirty="0">
                <a:latin typeface="+mn-lt"/>
                <a:cs typeface="+mn-cs"/>
              </a:rPr>
              <a:t>Manure </a:t>
            </a:r>
            <a:r>
              <a:rPr lang="en-US" sz="2400" dirty="0">
                <a:latin typeface="+mn-lt"/>
                <a:cs typeface="+mn-cs"/>
              </a:rPr>
              <a:t>(organic)</a:t>
            </a:r>
            <a:r>
              <a:rPr lang="en-US" sz="2800" dirty="0">
                <a:latin typeface="+mn-lt"/>
                <a:cs typeface="+mn-cs"/>
              </a:rPr>
              <a:t>: Many setback and application</a:t>
            </a:r>
          </a:p>
          <a:p>
            <a:pPr fontAlgn="auto">
              <a:spcBef>
                <a:spcPts val="0"/>
              </a:spcBef>
              <a:spcAft>
                <a:spcPts val="0"/>
              </a:spcAft>
              <a:buClr>
                <a:schemeClr val="accent1"/>
              </a:buClr>
              <a:buSzPct val="105000"/>
              <a:defRPr/>
            </a:pPr>
            <a:r>
              <a:rPr lang="en-US" sz="2800" dirty="0">
                <a:latin typeface="+mn-lt"/>
                <a:cs typeface="+mn-cs"/>
              </a:rPr>
              <a:t>	restrictions. Stage, berm and use within 90 	days.</a:t>
            </a:r>
            <a:r>
              <a:rPr lang="en-US" sz="2800" i="1" dirty="0">
                <a:solidFill>
                  <a:srgbClr val="FF0000"/>
                </a:solidFill>
                <a:latin typeface="+mn-lt"/>
                <a:cs typeface="+mn-cs"/>
              </a:rPr>
              <a:t> </a:t>
            </a:r>
          </a:p>
          <a:p>
            <a:pPr marL="457200" indent="-457200" fontAlgn="auto">
              <a:spcBef>
                <a:spcPts val="600"/>
              </a:spcBef>
              <a:spcAft>
                <a:spcPts val="0"/>
              </a:spcAft>
              <a:buClr>
                <a:schemeClr val="accent1"/>
              </a:buClr>
              <a:buSzPct val="105000"/>
              <a:buFont typeface="Wingdings 3" pitchFamily="18" charset="2"/>
              <a:buChar char=""/>
              <a:defRPr/>
            </a:pPr>
            <a:r>
              <a:rPr lang="en-US" sz="2800" dirty="0">
                <a:latin typeface="+mn-lt"/>
                <a:cs typeface="+mn-cs"/>
              </a:rPr>
              <a:t>Application restrictions when surface applied on frozen ground.</a:t>
            </a:r>
          </a:p>
        </p:txBody>
      </p:sp>
    </p:spTree>
  </p:cSld>
  <p:clrMapOvr>
    <a:masterClrMapping/>
  </p:clrMapOvr>
  <p:transition spd="slow"/>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4064"/>
            <a:ext cx="7772400" cy="1829761"/>
          </a:xfrm>
        </p:spPr>
        <p:txBody>
          <a:bodyPr/>
          <a:lstStyle/>
          <a:p>
            <a:pPr algn="ctr"/>
            <a:r>
              <a:rPr lang="en-US" dirty="0"/>
              <a:t>For more information</a:t>
            </a:r>
            <a:br>
              <a:rPr lang="en-US" dirty="0"/>
            </a:br>
            <a:endParaRPr lang="en-US" dirty="0"/>
          </a:p>
        </p:txBody>
      </p:sp>
      <p:sp>
        <p:nvSpPr>
          <p:cNvPr id="4" name="Subtitle 3"/>
          <p:cNvSpPr txBox="1">
            <a:spLocks noGrp="1"/>
          </p:cNvSpPr>
          <p:nvPr>
            <p:ph type="subTitle" idx="1"/>
          </p:nvPr>
        </p:nvSpPr>
        <p:spPr>
          <a:xfrm>
            <a:off x="2793814" y="1673972"/>
            <a:ext cx="6604372" cy="2410916"/>
          </a:xfrm>
          <a:prstGeom prst="rect">
            <a:avLst/>
          </a:prstGeom>
          <a:noFill/>
        </p:spPr>
        <p:txBody>
          <a:bodyPr wrap="none" rtlCol="0">
            <a:spAutoFit/>
          </a:bodyPr>
          <a:lstStyle/>
          <a:p>
            <a:pPr algn="ctr"/>
            <a:r>
              <a:rPr lang="en-US" sz="4800" b="1" dirty="0"/>
              <a:t>OISC</a:t>
            </a:r>
          </a:p>
          <a:p>
            <a:pPr algn="ctr"/>
            <a:r>
              <a:rPr lang="en-US" sz="4800" b="1" dirty="0"/>
              <a:t>765 494 1492</a:t>
            </a:r>
          </a:p>
          <a:p>
            <a:pPr algn="ctr"/>
            <a:r>
              <a:rPr lang="en-US" sz="4800" b="1" dirty="0"/>
              <a:t>www.oisc.purdue.edu</a:t>
            </a:r>
          </a:p>
        </p:txBody>
      </p:sp>
    </p:spTree>
    <p:extLst>
      <p:ext uri="{BB962C8B-B14F-4D97-AF65-F5344CB8AC3E}">
        <p14:creationId xmlns:p14="http://schemas.microsoft.com/office/powerpoint/2010/main" val="30069771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2508" y="220580"/>
            <a:ext cx="8011236" cy="2970044"/>
          </a:xfrm>
          <a:prstGeom prst="rect">
            <a:avLst/>
          </a:prstGeom>
          <a:noFill/>
        </p:spPr>
        <p:txBody>
          <a:bodyPr wrap="square" rtlCol="0">
            <a:spAutoFit/>
          </a:bodyPr>
          <a:lstStyle/>
          <a:p>
            <a:pPr eaLnBrk="1" hangingPunct="1"/>
            <a:r>
              <a:rPr lang="en-US" sz="3600" b="1" dirty="0">
                <a:latin typeface="+mj-lt"/>
              </a:rPr>
              <a:t>Who is exempt from standards? </a:t>
            </a:r>
          </a:p>
          <a:p>
            <a:pPr>
              <a:spcBef>
                <a:spcPts val="600"/>
              </a:spcBef>
            </a:pPr>
            <a:r>
              <a:rPr lang="en-US" sz="3200" b="1" dirty="0"/>
              <a:t>Any person distributing or using less than 10 cubic yards or 4000 gallons of any type of fertilizer material* in a calendar year.</a:t>
            </a:r>
          </a:p>
          <a:p>
            <a:endParaRPr lang="en-US" dirty="0"/>
          </a:p>
        </p:txBody>
      </p:sp>
      <p:pic>
        <p:nvPicPr>
          <p:cNvPr id="4" name="Picture 3"/>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1039" b="97489" l="1309" r="98541">
                        <a14:foregroundMark x1="12531" y1="11082" x2="12531" y2="11082"/>
                        <a14:foregroundMark x1="76246" y1="52208" x2="76246" y2="52208"/>
                        <a14:foregroundMark x1="72320" y1="52035" x2="72320" y2="52035"/>
                        <a14:foregroundMark x1="67187" y1="48052" x2="67187" y2="48052"/>
                        <a14:foregroundMark x1="63815" y1="46234" x2="63815" y2="46234"/>
                        <a14:backgroundMark x1="85707" y1="12900" x2="85707" y2="12900"/>
                        <a14:backgroundMark x1="54756" y1="15671" x2="54756" y2="15671"/>
                        <a14:backgroundMark x1="17413" y1="14113" x2="17413" y2="14113"/>
                        <a14:backgroundMark x1="16457" y1="11948" x2="16457" y2="11948"/>
                        <a14:backgroundMark x1="57323" y1="28052" x2="57323" y2="28052"/>
                        <a14:backgroundMark x1="77202" y1="25714" x2="77202" y2="25714"/>
                        <a14:backgroundMark x1="53548" y1="23896" x2="53548" y2="23896"/>
                      </a14:backgroundRemoval>
                    </a14:imgEffect>
                  </a14:imgLayer>
                </a14:imgProps>
              </a:ext>
              <a:ext uri="{28A0092B-C50C-407E-A947-70E740481C1C}">
                <a14:useLocalDpi xmlns:a14="http://schemas.microsoft.com/office/drawing/2010/main"/>
              </a:ext>
            </a:extLst>
          </a:blip>
          <a:srcRect/>
          <a:stretch/>
        </p:blipFill>
        <p:spPr>
          <a:xfrm>
            <a:off x="3781292" y="2826328"/>
            <a:ext cx="6641051" cy="3861076"/>
          </a:xfrm>
          <a:prstGeom prst="rect">
            <a:avLst/>
          </a:prstGeom>
        </p:spPr>
      </p:pic>
    </p:spTree>
    <p:extLst>
      <p:ext uri="{BB962C8B-B14F-4D97-AF65-F5344CB8AC3E}">
        <p14:creationId xmlns:p14="http://schemas.microsoft.com/office/powerpoint/2010/main" val="3707605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79359" y="305068"/>
            <a:ext cx="7287917" cy="6247864"/>
          </a:xfrm>
          <a:prstGeom prst="rect">
            <a:avLst/>
          </a:prstGeom>
          <a:noFill/>
        </p:spPr>
        <p:txBody>
          <a:bodyPr wrap="square">
            <a:spAutoFit/>
          </a:bodyPr>
          <a:lstStyle/>
          <a:p>
            <a:pPr defTabSz="914400" fontAlgn="auto">
              <a:spcBef>
                <a:spcPts val="0"/>
              </a:spcBef>
              <a:spcAft>
                <a:spcPts val="0"/>
              </a:spcAft>
              <a:defRPr/>
            </a:pPr>
            <a:r>
              <a:rPr lang="en-US" sz="3200" b="1" dirty="0">
                <a:solidFill>
                  <a:srgbClr val="000000"/>
                </a:solidFill>
                <a:latin typeface="Lucida Sans Unicode"/>
                <a:cs typeface="+mn-cs"/>
              </a:rPr>
              <a:t>What creates 10 yrd</a:t>
            </a:r>
            <a:r>
              <a:rPr lang="en-US" sz="3200" b="1" baseline="30000" dirty="0">
                <a:solidFill>
                  <a:srgbClr val="000000"/>
                </a:solidFill>
                <a:latin typeface="Lucida Sans Unicode"/>
                <a:cs typeface="+mn-cs"/>
              </a:rPr>
              <a:t>3</a:t>
            </a:r>
            <a:r>
              <a:rPr lang="en-US" sz="3200" b="1" dirty="0">
                <a:solidFill>
                  <a:srgbClr val="000000"/>
                </a:solidFill>
                <a:latin typeface="Lucida Sans Unicode"/>
                <a:cs typeface="+mn-cs"/>
              </a:rPr>
              <a:t> per year?</a:t>
            </a:r>
          </a:p>
          <a:p>
            <a:pPr defTabSz="914400" fontAlgn="auto">
              <a:spcBef>
                <a:spcPts val="0"/>
              </a:spcBef>
              <a:spcAft>
                <a:spcPts val="0"/>
              </a:spcAft>
              <a:defRPr/>
            </a:pPr>
            <a:r>
              <a:rPr lang="en-US" sz="3200" b="1" dirty="0">
                <a:solidFill>
                  <a:srgbClr val="FF0000"/>
                </a:solidFill>
                <a:latin typeface="Lucida Sans Unicode"/>
                <a:cs typeface="+mn-cs"/>
              </a:rPr>
              <a:t>10 yrd</a:t>
            </a:r>
            <a:r>
              <a:rPr lang="en-US" sz="3200" b="1" baseline="30000" dirty="0">
                <a:solidFill>
                  <a:srgbClr val="FF0000"/>
                </a:solidFill>
                <a:latin typeface="Lucida Sans Unicode"/>
                <a:cs typeface="+mn-cs"/>
              </a:rPr>
              <a:t>3</a:t>
            </a:r>
            <a:r>
              <a:rPr lang="en-US" sz="3200" b="1" dirty="0">
                <a:solidFill>
                  <a:srgbClr val="FF0000"/>
                </a:solidFill>
                <a:latin typeface="Lucida Sans Unicode"/>
                <a:cs typeface="+mn-cs"/>
              </a:rPr>
              <a:t> is produced by:</a:t>
            </a:r>
          </a:p>
          <a:p>
            <a:pPr marL="800100" lvl="1" indent="-342900" defTabSz="914400" fontAlgn="auto">
              <a:spcBef>
                <a:spcPts val="0"/>
              </a:spcBef>
              <a:spcAft>
                <a:spcPts val="0"/>
              </a:spcAft>
              <a:buClr>
                <a:srgbClr val="CEB966"/>
              </a:buClr>
              <a:buSzPct val="105000"/>
              <a:buFont typeface="Wingdings 3" pitchFamily="18" charset="2"/>
              <a:buChar char=""/>
              <a:defRPr/>
            </a:pPr>
            <a:r>
              <a:rPr lang="en-US" sz="2800" dirty="0">
                <a:solidFill>
                  <a:srgbClr val="000000"/>
                </a:solidFill>
                <a:latin typeface="Lucida Sans Unicode"/>
                <a:cs typeface="+mn-cs"/>
              </a:rPr>
              <a:t>Sow = 2</a:t>
            </a:r>
          </a:p>
          <a:p>
            <a:pPr marL="800100" lvl="1" indent="-342900" defTabSz="914400" fontAlgn="auto">
              <a:spcBef>
                <a:spcPts val="0"/>
              </a:spcBef>
              <a:spcAft>
                <a:spcPts val="0"/>
              </a:spcAft>
              <a:buClr>
                <a:srgbClr val="CEB966"/>
              </a:buClr>
              <a:buSzPct val="105000"/>
              <a:buFont typeface="Wingdings 3" pitchFamily="18" charset="2"/>
              <a:buChar char=""/>
              <a:defRPr/>
            </a:pPr>
            <a:r>
              <a:rPr lang="en-US" sz="2800" dirty="0">
                <a:solidFill>
                  <a:srgbClr val="000000"/>
                </a:solidFill>
                <a:latin typeface="Lucida Sans Unicode"/>
                <a:cs typeface="+mn-cs"/>
              </a:rPr>
              <a:t>Finishing Hogs =10</a:t>
            </a:r>
          </a:p>
          <a:p>
            <a:pPr marL="800100" lvl="1" indent="-342900" defTabSz="914400" fontAlgn="auto">
              <a:spcBef>
                <a:spcPts val="0"/>
              </a:spcBef>
              <a:spcAft>
                <a:spcPts val="0"/>
              </a:spcAft>
              <a:buClr>
                <a:srgbClr val="CEB966"/>
              </a:buClr>
              <a:buSzPct val="105000"/>
              <a:buFont typeface="Wingdings 3" pitchFamily="18" charset="2"/>
              <a:buChar char=""/>
              <a:defRPr/>
            </a:pPr>
            <a:r>
              <a:rPr lang="en-US" sz="2800" dirty="0">
                <a:solidFill>
                  <a:srgbClr val="000000"/>
                </a:solidFill>
                <a:latin typeface="Lucida Sans Unicode"/>
                <a:cs typeface="+mn-cs"/>
              </a:rPr>
              <a:t>Steer = 1</a:t>
            </a:r>
          </a:p>
          <a:p>
            <a:pPr marL="800100" lvl="1" indent="-342900" defTabSz="914400" fontAlgn="auto">
              <a:spcBef>
                <a:spcPts val="0"/>
              </a:spcBef>
              <a:spcAft>
                <a:spcPts val="0"/>
              </a:spcAft>
              <a:buClr>
                <a:srgbClr val="CEB966"/>
              </a:buClr>
              <a:buSzPct val="105000"/>
              <a:buFont typeface="Wingdings 3" pitchFamily="18" charset="2"/>
              <a:buChar char=""/>
              <a:defRPr/>
            </a:pPr>
            <a:r>
              <a:rPr lang="en-US" sz="2800" dirty="0">
                <a:solidFill>
                  <a:srgbClr val="000000"/>
                </a:solidFill>
                <a:latin typeface="Lucida Sans Unicode"/>
                <a:cs typeface="+mn-cs"/>
              </a:rPr>
              <a:t>Dairy Cow = 1</a:t>
            </a:r>
          </a:p>
          <a:p>
            <a:pPr marL="800100" lvl="1" indent="-342900" defTabSz="914400" fontAlgn="auto">
              <a:spcBef>
                <a:spcPts val="0"/>
              </a:spcBef>
              <a:spcAft>
                <a:spcPts val="0"/>
              </a:spcAft>
              <a:buClr>
                <a:srgbClr val="CEB966"/>
              </a:buClr>
              <a:buSzPct val="105000"/>
              <a:buFont typeface="Wingdings 3" pitchFamily="18" charset="2"/>
              <a:buChar char=""/>
              <a:defRPr/>
            </a:pPr>
            <a:r>
              <a:rPr lang="en-US" sz="2800" dirty="0">
                <a:solidFill>
                  <a:srgbClr val="000000"/>
                </a:solidFill>
                <a:latin typeface="Lucida Sans Unicode"/>
                <a:cs typeface="+mn-cs"/>
              </a:rPr>
              <a:t>Ewe = 7</a:t>
            </a:r>
          </a:p>
          <a:p>
            <a:pPr marL="800100" lvl="1" indent="-342900" defTabSz="914400" fontAlgn="auto">
              <a:spcBef>
                <a:spcPts val="0"/>
              </a:spcBef>
              <a:spcAft>
                <a:spcPts val="0"/>
              </a:spcAft>
              <a:buClr>
                <a:srgbClr val="CEB966"/>
              </a:buClr>
              <a:buSzPct val="105000"/>
              <a:buFont typeface="Wingdings 3" pitchFamily="18" charset="2"/>
              <a:buChar char=""/>
              <a:defRPr/>
            </a:pPr>
            <a:r>
              <a:rPr lang="en-US" sz="2800" dirty="0">
                <a:solidFill>
                  <a:srgbClr val="000000"/>
                </a:solidFill>
                <a:latin typeface="Lucida Sans Unicode"/>
                <a:cs typeface="+mn-cs"/>
              </a:rPr>
              <a:t>Horses = 1</a:t>
            </a:r>
          </a:p>
          <a:p>
            <a:pPr marL="800100" lvl="1" indent="-342900" defTabSz="914400" fontAlgn="auto">
              <a:spcBef>
                <a:spcPts val="0"/>
              </a:spcBef>
              <a:spcAft>
                <a:spcPts val="0"/>
              </a:spcAft>
              <a:buClr>
                <a:srgbClr val="CEB966"/>
              </a:buClr>
              <a:buSzPct val="105000"/>
              <a:buFont typeface="Wingdings 3" pitchFamily="18" charset="2"/>
              <a:buChar char=""/>
              <a:defRPr/>
            </a:pPr>
            <a:r>
              <a:rPr lang="en-US" sz="2800" dirty="0">
                <a:solidFill>
                  <a:srgbClr val="000000"/>
                </a:solidFill>
                <a:latin typeface="Lucida Sans Unicode"/>
                <a:cs typeface="+mn-cs"/>
              </a:rPr>
              <a:t>Layers = 239</a:t>
            </a:r>
          </a:p>
          <a:p>
            <a:pPr marL="800100" lvl="1" indent="-342900" defTabSz="914400" fontAlgn="auto">
              <a:spcBef>
                <a:spcPts val="0"/>
              </a:spcBef>
              <a:spcAft>
                <a:spcPts val="0"/>
              </a:spcAft>
              <a:buClr>
                <a:srgbClr val="CEB966"/>
              </a:buClr>
              <a:buSzPct val="105000"/>
              <a:buFont typeface="Wingdings 3" pitchFamily="18" charset="2"/>
              <a:buChar char=""/>
              <a:defRPr/>
            </a:pPr>
            <a:r>
              <a:rPr lang="en-US" sz="2800" dirty="0">
                <a:solidFill>
                  <a:srgbClr val="000000"/>
                </a:solidFill>
                <a:latin typeface="Lucida Sans Unicode"/>
                <a:cs typeface="+mn-cs"/>
              </a:rPr>
              <a:t>Broilers = 212</a:t>
            </a:r>
          </a:p>
          <a:p>
            <a:pPr marL="800100" lvl="1" indent="-342900" defTabSz="914400" fontAlgn="auto">
              <a:spcBef>
                <a:spcPts val="0"/>
              </a:spcBef>
              <a:spcAft>
                <a:spcPts val="0"/>
              </a:spcAft>
              <a:buClr>
                <a:srgbClr val="CEB966"/>
              </a:buClr>
              <a:buSzPct val="105000"/>
              <a:buFont typeface="Wingdings 3" pitchFamily="18" charset="2"/>
              <a:buChar char=""/>
              <a:defRPr/>
            </a:pPr>
            <a:r>
              <a:rPr lang="en-US" sz="2800" dirty="0">
                <a:solidFill>
                  <a:srgbClr val="000000"/>
                </a:solidFill>
                <a:latin typeface="Lucida Sans Unicode"/>
                <a:cs typeface="+mn-cs"/>
              </a:rPr>
              <a:t>Turkeys = 82</a:t>
            </a:r>
          </a:p>
          <a:p>
            <a:pPr marL="800100" lvl="1" indent="-342900" defTabSz="914400" fontAlgn="auto">
              <a:spcBef>
                <a:spcPts val="0"/>
              </a:spcBef>
              <a:spcAft>
                <a:spcPts val="0"/>
              </a:spcAft>
              <a:buClr>
                <a:srgbClr val="CEB966"/>
              </a:buClr>
              <a:buSzPct val="105000"/>
              <a:buFont typeface="Wingdings 3" pitchFamily="18" charset="2"/>
              <a:buChar char=""/>
              <a:defRPr/>
            </a:pPr>
            <a:r>
              <a:rPr lang="en-US" sz="2800" dirty="0">
                <a:solidFill>
                  <a:srgbClr val="000000"/>
                </a:solidFill>
                <a:latin typeface="Lucida Sans Unicode"/>
                <a:cs typeface="+mn-cs"/>
              </a:rPr>
              <a:t>Ducks = 118</a:t>
            </a:r>
          </a:p>
          <a:p>
            <a:pPr marL="4000500" lvl="8" indent="-342900">
              <a:buClr>
                <a:srgbClr val="CEB966"/>
              </a:buClr>
              <a:buSzPct val="105000"/>
              <a:buFont typeface="Wingdings 3" pitchFamily="18" charset="2"/>
              <a:buChar char=""/>
              <a:defRPr/>
            </a:pPr>
            <a:r>
              <a:rPr lang="en-US" sz="1600" dirty="0">
                <a:solidFill>
                  <a:srgbClr val="000000"/>
                </a:solidFill>
                <a:latin typeface="Lucida Sans Unicode"/>
                <a:cs typeface="+mn-cs"/>
              </a:rPr>
              <a:t>Source: IDEM numbers</a:t>
            </a:r>
          </a:p>
          <a:p>
            <a:pPr defTabSz="914400" fontAlgn="auto">
              <a:spcBef>
                <a:spcPts val="0"/>
              </a:spcBef>
              <a:spcAft>
                <a:spcPts val="0"/>
              </a:spcAft>
              <a:defRPr/>
            </a:pPr>
            <a:endParaRPr lang="en-US" sz="2000" dirty="0">
              <a:solidFill>
                <a:srgbClr val="000000"/>
              </a:solidFill>
              <a:latin typeface="Lucida Sans Unicode"/>
              <a:cs typeface="+mn-cs"/>
            </a:endParaRPr>
          </a:p>
          <a:p>
            <a:pPr defTabSz="914400" fontAlgn="auto">
              <a:spcBef>
                <a:spcPts val="0"/>
              </a:spcBef>
              <a:spcAft>
                <a:spcPts val="0"/>
              </a:spcAft>
              <a:defRPr/>
            </a:pPr>
            <a:endParaRPr lang="en-US" sz="2000" dirty="0">
              <a:solidFill>
                <a:srgbClr val="000000"/>
              </a:solidFill>
              <a:latin typeface="Lucida Sans Unicode"/>
              <a:cs typeface="+mn-cs"/>
            </a:endParaRPr>
          </a:p>
        </p:txBody>
      </p:sp>
    </p:spTree>
    <p:extLst>
      <p:ext uri="{BB962C8B-B14F-4D97-AF65-F5344CB8AC3E}">
        <p14:creationId xmlns:p14="http://schemas.microsoft.com/office/powerpoint/2010/main" val="4033269082"/>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7DDAAF0-87C0-4579-B88C-F3144FC659C9}"/>
              </a:ext>
            </a:extLst>
          </p:cNvPr>
          <p:cNvSpPr>
            <a:spLocks noGrp="1"/>
          </p:cNvSpPr>
          <p:nvPr>
            <p:ph sz="half" idx="1"/>
          </p:nvPr>
        </p:nvSpPr>
        <p:spPr>
          <a:xfrm>
            <a:off x="900864" y="1532050"/>
            <a:ext cx="10285692" cy="5325950"/>
          </a:xfrm>
        </p:spPr>
        <p:txBody>
          <a:bodyPr/>
          <a:lstStyle/>
          <a:p>
            <a:pPr marL="433388" indent="-433388" eaLnBrk="1" hangingPunct="1">
              <a:buSzPct val="100000"/>
              <a:buFont typeface="Lucida Sans" pitchFamily="34" charset="0"/>
              <a:buAutoNum type="arabicParenR"/>
            </a:pPr>
            <a:r>
              <a:rPr lang="en-US" sz="2400" dirty="0">
                <a:solidFill>
                  <a:schemeClr val="bg1"/>
                </a:solidFill>
              </a:rPr>
              <a:t>Persons who apply or transport commercial fertilizer material including manure </a:t>
            </a:r>
            <a:r>
              <a:rPr lang="en-US" sz="2400" b="1" i="1" dirty="0">
                <a:solidFill>
                  <a:srgbClr val="C00000"/>
                </a:solidFill>
              </a:rPr>
              <a:t>FOR HIRE</a:t>
            </a:r>
            <a:r>
              <a:rPr lang="en-US" sz="2400" b="1" dirty="0">
                <a:solidFill>
                  <a:srgbClr val="C00000"/>
                </a:solidFill>
              </a:rPr>
              <a:t>.  </a:t>
            </a:r>
            <a:r>
              <a:rPr lang="en-US" sz="2400" i="1" dirty="0">
                <a:solidFill>
                  <a:srgbClr val="C00000"/>
                </a:solidFill>
              </a:rPr>
              <a:t>Business License + Applicator License</a:t>
            </a:r>
          </a:p>
          <a:p>
            <a:pPr marL="433388" indent="-433388" eaLnBrk="1" hangingPunct="1">
              <a:buSzPct val="100000"/>
              <a:buFont typeface="Lucida Sans" pitchFamily="34" charset="0"/>
              <a:buAutoNum type="arabicParenR"/>
            </a:pPr>
            <a:endParaRPr lang="en-US" sz="2400" dirty="0">
              <a:solidFill>
                <a:srgbClr val="C00000"/>
              </a:solidFill>
            </a:endParaRPr>
          </a:p>
          <a:p>
            <a:pPr marL="433388" indent="-433388" eaLnBrk="1" hangingPunct="1">
              <a:buSzPct val="100000"/>
              <a:buFont typeface="Lucida Sans" pitchFamily="34" charset="0"/>
              <a:buAutoNum type="arabicParenR"/>
            </a:pPr>
            <a:r>
              <a:rPr lang="en-US" sz="2400" dirty="0">
                <a:solidFill>
                  <a:schemeClr val="bg1"/>
                </a:solidFill>
              </a:rPr>
              <a:t>Persons who</a:t>
            </a:r>
            <a:r>
              <a:rPr lang="en-US" sz="2400" dirty="0"/>
              <a:t> </a:t>
            </a:r>
            <a:r>
              <a:rPr lang="en-US" sz="2400" b="1" i="1" dirty="0">
                <a:solidFill>
                  <a:srgbClr val="C00000"/>
                </a:solidFill>
              </a:rPr>
              <a:t>APPLY</a:t>
            </a:r>
            <a:r>
              <a:rPr lang="en-US" sz="2400" b="1" dirty="0"/>
              <a:t> </a:t>
            </a:r>
            <a:r>
              <a:rPr lang="en-US" sz="2400" dirty="0">
                <a:solidFill>
                  <a:schemeClr val="bg1"/>
                </a:solidFill>
              </a:rPr>
              <a:t>or </a:t>
            </a:r>
            <a:r>
              <a:rPr lang="en-US" sz="2400" b="1" i="1" dirty="0">
                <a:solidFill>
                  <a:srgbClr val="C00000"/>
                </a:solidFill>
              </a:rPr>
              <a:t>TRANSPORT MANURE</a:t>
            </a:r>
            <a:r>
              <a:rPr lang="en-US" sz="2400" b="1" dirty="0">
                <a:solidFill>
                  <a:srgbClr val="C00000"/>
                </a:solidFill>
              </a:rPr>
              <a:t>,</a:t>
            </a:r>
            <a:r>
              <a:rPr lang="en-US" sz="2400" b="1" dirty="0"/>
              <a:t> </a:t>
            </a:r>
            <a:r>
              <a:rPr lang="en-US" sz="2400" dirty="0">
                <a:solidFill>
                  <a:schemeClr val="bg1"/>
                </a:solidFill>
              </a:rPr>
              <a:t>from</a:t>
            </a:r>
            <a:r>
              <a:rPr lang="en-US" sz="2400" dirty="0"/>
              <a:t> </a:t>
            </a:r>
            <a:r>
              <a:rPr lang="en-US" sz="2400" dirty="0">
                <a:solidFill>
                  <a:schemeClr val="bg1"/>
                </a:solidFill>
              </a:rPr>
              <a:t>the following:</a:t>
            </a:r>
            <a:br>
              <a:rPr lang="en-US" sz="2400" dirty="0">
                <a:solidFill>
                  <a:schemeClr val="bg1"/>
                </a:solidFill>
              </a:rPr>
            </a:br>
            <a:endParaRPr lang="en-US" sz="2400" dirty="0">
              <a:solidFill>
                <a:schemeClr val="bg1"/>
              </a:solidFill>
            </a:endParaRPr>
          </a:p>
          <a:p>
            <a:pPr marL="714375" lvl="1" indent="-371475" eaLnBrk="1" hangingPunct="1">
              <a:buFont typeface="Wingdings 3" pitchFamily="18" charset="2"/>
              <a:buChar char=""/>
            </a:pPr>
            <a:r>
              <a:rPr lang="en-US" sz="2400" dirty="0">
                <a:solidFill>
                  <a:schemeClr val="bg1"/>
                </a:solidFill>
              </a:rPr>
              <a:t>Indiana regulated confined feeding operations.</a:t>
            </a:r>
          </a:p>
          <a:p>
            <a:pPr marL="714375" lvl="1" indent="-371475" eaLnBrk="1" hangingPunct="1">
              <a:buFont typeface="Wingdings 3" pitchFamily="18" charset="2"/>
              <a:buChar char=""/>
            </a:pPr>
            <a:r>
              <a:rPr lang="en-US" sz="2400" dirty="0">
                <a:solidFill>
                  <a:schemeClr val="bg1"/>
                </a:solidFill>
              </a:rPr>
              <a:t>Operations outside Indiana that would be permitted confined feeding operations if they were located in Indiana</a:t>
            </a:r>
            <a:r>
              <a:rPr lang="en-US" sz="2400" b="1" dirty="0">
                <a:solidFill>
                  <a:schemeClr val="bg1"/>
                </a:solidFill>
              </a:rPr>
              <a:t>.</a:t>
            </a:r>
          </a:p>
          <a:p>
            <a:pPr marL="714375" lvl="1" indent="-371475" eaLnBrk="1" hangingPunct="1">
              <a:buFont typeface="Wingdings 3" pitchFamily="18" charset="2"/>
              <a:buChar char=""/>
            </a:pPr>
            <a:r>
              <a:rPr lang="en-US" sz="2400" b="1" i="1" dirty="0">
                <a:solidFill>
                  <a:srgbClr val="C00000"/>
                </a:solidFill>
              </a:rPr>
              <a:t>Private applicator </a:t>
            </a:r>
            <a:r>
              <a:rPr lang="en-US" sz="2400" b="1" dirty="0">
                <a:solidFill>
                  <a:schemeClr val="bg1"/>
                </a:solidFill>
              </a:rPr>
              <a:t>if applying manure </a:t>
            </a:r>
            <a:r>
              <a:rPr lang="en-US" sz="2400" b="1" i="1" dirty="0">
                <a:solidFill>
                  <a:schemeClr val="bg1"/>
                </a:solidFill>
              </a:rPr>
              <a:t>(from an IDEM permitted facility) </a:t>
            </a:r>
            <a:r>
              <a:rPr lang="en-US" sz="2400" b="1" dirty="0">
                <a:solidFill>
                  <a:schemeClr val="bg1"/>
                </a:solidFill>
              </a:rPr>
              <a:t>for their own crop </a:t>
            </a:r>
          </a:p>
          <a:p>
            <a:endParaRPr lang="en-US" dirty="0"/>
          </a:p>
        </p:txBody>
      </p:sp>
      <p:sp>
        <p:nvSpPr>
          <p:cNvPr id="4" name="Title 3">
            <a:extLst>
              <a:ext uri="{FF2B5EF4-FFF2-40B4-BE49-F238E27FC236}">
                <a16:creationId xmlns:a16="http://schemas.microsoft.com/office/drawing/2014/main" id="{AE3AF7FA-A554-4443-A8D9-62DA36344E12}"/>
              </a:ext>
            </a:extLst>
          </p:cNvPr>
          <p:cNvSpPr>
            <a:spLocks noGrp="1"/>
          </p:cNvSpPr>
          <p:nvPr>
            <p:ph type="title"/>
          </p:nvPr>
        </p:nvSpPr>
        <p:spPr>
          <a:xfrm>
            <a:off x="675883" y="396239"/>
            <a:ext cx="8229600" cy="1036397"/>
          </a:xfrm>
        </p:spPr>
        <p:txBody>
          <a:bodyPr>
            <a:noAutofit/>
          </a:bodyPr>
          <a:lstStyle/>
          <a:p>
            <a:r>
              <a:rPr lang="en-US" sz="3200" dirty="0">
                <a:solidFill>
                  <a:schemeClr val="bg1"/>
                </a:solidFill>
              </a:rPr>
              <a:t>Who needs an Applicator License and  </a:t>
            </a:r>
            <a:br>
              <a:rPr lang="en-US" sz="3200" dirty="0">
                <a:solidFill>
                  <a:schemeClr val="bg1"/>
                </a:solidFill>
              </a:rPr>
            </a:br>
            <a:r>
              <a:rPr lang="en-US" sz="3200" dirty="0">
                <a:solidFill>
                  <a:schemeClr val="bg1"/>
                </a:solidFill>
              </a:rPr>
              <a:t> Category 14 Certification?</a:t>
            </a:r>
          </a:p>
        </p:txBody>
      </p:sp>
    </p:spTree>
    <p:extLst>
      <p:ext uri="{BB962C8B-B14F-4D97-AF65-F5344CB8AC3E}">
        <p14:creationId xmlns:p14="http://schemas.microsoft.com/office/powerpoint/2010/main" val="168551224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ustom 31">
      <a:dk1>
        <a:srgbClr val="000000"/>
      </a:dk1>
      <a:lt1>
        <a:sysClr val="window" lastClr="FFFFFF"/>
      </a:lt1>
      <a:dk2>
        <a:srgbClr val="000000"/>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1_Concourse">
  <a:themeElements>
    <a:clrScheme name="Custom 31">
      <a:dk1>
        <a:srgbClr val="000000"/>
      </a:dk1>
      <a:lt1>
        <a:sysClr val="window" lastClr="FFFFFF"/>
      </a:lt1>
      <a:dk2>
        <a:srgbClr val="000000"/>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31">
    <a:dk1>
      <a:srgbClr val="000000"/>
    </a:dk1>
    <a:lt1>
      <a:sysClr val="window" lastClr="FFFFFF"/>
    </a:lt1>
    <a:dk2>
      <a:srgbClr val="000000"/>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themeOverride>
</file>

<file path=ppt/theme/themeOverride2.xml><?xml version="1.0" encoding="utf-8"?>
<a:themeOverride xmlns:a="http://schemas.openxmlformats.org/drawingml/2006/main">
  <a:clrScheme name="Custom 31">
    <a:dk1>
      <a:srgbClr val="000000"/>
    </a:dk1>
    <a:lt1>
      <a:sysClr val="window" lastClr="FFFFFF"/>
    </a:lt1>
    <a:dk2>
      <a:srgbClr val="000000"/>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themeOverride>
</file>

<file path=ppt/theme/themeOverride3.xml><?xml version="1.0" encoding="utf-8"?>
<a:themeOverride xmlns:a="http://schemas.openxmlformats.org/drawingml/2006/main">
  <a:clrScheme name="Custom 31">
    <a:dk1>
      <a:srgbClr val="000000"/>
    </a:dk1>
    <a:lt1>
      <a:sysClr val="window" lastClr="FFFFFF"/>
    </a:lt1>
    <a:dk2>
      <a:srgbClr val="000000"/>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themeOverride>
</file>

<file path=ppt/theme/themeOverride4.xml><?xml version="1.0" encoding="utf-8"?>
<a:themeOverride xmlns:a="http://schemas.openxmlformats.org/drawingml/2006/main">
  <a:clrScheme name="Custom 31">
    <a:dk1>
      <a:srgbClr val="000000"/>
    </a:dk1>
    <a:lt1>
      <a:sysClr val="window" lastClr="FFFFFF"/>
    </a:lt1>
    <a:dk2>
      <a:srgbClr val="000000"/>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themeOverride>
</file>

<file path=ppt/theme/themeOverride5.xml><?xml version="1.0" encoding="utf-8"?>
<a:themeOverride xmlns:a="http://schemas.openxmlformats.org/drawingml/2006/main">
  <a:clrScheme name="Custom 31">
    <a:dk1>
      <a:srgbClr val="000000"/>
    </a:dk1>
    <a:lt1>
      <a:sysClr val="window" lastClr="FFFFFF"/>
    </a:lt1>
    <a:dk2>
      <a:srgbClr val="000000"/>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themeOverride>
</file>

<file path=ppt/theme/themeOverride6.xml><?xml version="1.0" encoding="utf-8"?>
<a:themeOverride xmlns:a="http://schemas.openxmlformats.org/drawingml/2006/main">
  <a:clrScheme name="Custom 31">
    <a:dk1>
      <a:srgbClr val="000000"/>
    </a:dk1>
    <a:lt1>
      <a:sysClr val="window" lastClr="FFFFFF"/>
    </a:lt1>
    <a:dk2>
      <a:srgbClr val="000000"/>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themeOverride>
</file>

<file path=ppt/theme/themeOverride7.xml><?xml version="1.0" encoding="utf-8"?>
<a:themeOverride xmlns:a="http://schemas.openxmlformats.org/drawingml/2006/main">
  <a:clrScheme name="Custom 31">
    <a:dk1>
      <a:srgbClr val="000000"/>
    </a:dk1>
    <a:lt1>
      <a:sysClr val="window" lastClr="FFFFFF"/>
    </a:lt1>
    <a:dk2>
      <a:srgbClr val="000000"/>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themeOverride>
</file>

<file path=ppt/theme/themeOverride8.xml><?xml version="1.0" encoding="utf-8"?>
<a:themeOverride xmlns:a="http://schemas.openxmlformats.org/drawingml/2006/main">
  <a:clrScheme name="Custom 31">
    <a:dk1>
      <a:srgbClr val="000000"/>
    </a:dk1>
    <a:lt1>
      <a:sysClr val="window" lastClr="FFFFFF"/>
    </a:lt1>
    <a:dk2>
      <a:srgbClr val="000000"/>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85CADA68B6DC24EA1420EC0585F4E46" ma:contentTypeVersion="0" ma:contentTypeDescription="Create a new document." ma:contentTypeScope="" ma:versionID="7c3fbdcc9b068f26bf7197efab5091b2">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5354B9C-B9DE-4827-B966-0FFE35CD025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9D886DEB-B361-4649-B157-7D1932C1F8AE}">
  <ds:schemaRefs>
    <ds:schemaRef ds:uri="http://schemas.microsoft.com/sharepoint/v3/contenttype/forms"/>
  </ds:schemaRefs>
</ds:datastoreItem>
</file>

<file path=customXml/itemProps3.xml><?xml version="1.0" encoding="utf-8"?>
<ds:datastoreItem xmlns:ds="http://schemas.openxmlformats.org/officeDocument/2006/customXml" ds:itemID="{B3DB0F08-66B5-4790-B2B7-A824302187DF}">
  <ds:schemaRef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12075</TotalTime>
  <Words>4602</Words>
  <Application>Microsoft Office PowerPoint</Application>
  <PresentationFormat>Widescreen</PresentationFormat>
  <Paragraphs>498</Paragraphs>
  <Slides>61</Slides>
  <Notes>53</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61</vt:i4>
      </vt:variant>
    </vt:vector>
  </HeadingPairs>
  <TitlesOfParts>
    <vt:vector size="73" baseType="lpstr">
      <vt:lpstr>Arial</vt:lpstr>
      <vt:lpstr>Arial Narrow</vt:lpstr>
      <vt:lpstr>Calibri</vt:lpstr>
      <vt:lpstr>Impact</vt:lpstr>
      <vt:lpstr>Lucida Sans</vt:lpstr>
      <vt:lpstr>Lucida Sans Unicode</vt:lpstr>
      <vt:lpstr>Merriweather Web</vt:lpstr>
      <vt:lpstr>Verdana</vt:lpstr>
      <vt:lpstr>Wingdings 2</vt:lpstr>
      <vt:lpstr>Wingdings 3</vt:lpstr>
      <vt:lpstr>Concourse</vt:lpstr>
      <vt:lpstr>1_Concourse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Who needs an Applicator License and    Category 14 Certification?</vt:lpstr>
      <vt:lpstr>PowerPoint Presentation</vt:lpstr>
      <vt:lpstr>PowerPoint Presentation</vt:lpstr>
      <vt:lpstr>PowerPoint Presentation</vt:lpstr>
      <vt:lpstr>PowerPoint Presentation</vt:lpstr>
      <vt:lpstr>Agronomic Rates</vt:lpstr>
      <vt:lpstr>PowerPoint Presentation</vt:lpstr>
      <vt:lpstr>Staging rules</vt:lpstr>
      <vt:lpstr>PowerPoint Presentation</vt:lpstr>
      <vt:lpstr>PowerPoint Presentation</vt:lpstr>
      <vt:lpstr>PowerPoint Presentation</vt:lpstr>
      <vt:lpstr>PowerPoint Presentation</vt:lpstr>
      <vt:lpstr>Berming and Tarping </vt:lpstr>
      <vt:lpstr>PowerPoint Presentation</vt:lpstr>
      <vt:lpstr>PowerPoint Presentation</vt:lpstr>
      <vt:lpstr>Violations</vt:lpstr>
      <vt:lpstr>Violations</vt:lpstr>
      <vt:lpstr>Violations</vt:lpstr>
      <vt:lpstr>Violations</vt:lpstr>
      <vt:lpstr>Application Rules</vt:lpstr>
      <vt:lpstr>Application of Fertilizer Material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For more information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Regulations for Fertilizer</dc:title>
  <dc:creator>Fred Whitford</dc:creator>
  <cp:lastModifiedBy>Janssen, Cheri L.</cp:lastModifiedBy>
  <cp:revision>318</cp:revision>
  <cp:lastPrinted>2012-09-05T18:02:34Z</cp:lastPrinted>
  <dcterms:created xsi:type="dcterms:W3CDTF">2012-04-26T12:24:46Z</dcterms:created>
  <dcterms:modified xsi:type="dcterms:W3CDTF">2024-02-02T14:53:01Z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0x010100785CADA68B6DC24EA1420EC0585F4E46</vt:lpwstr>
  </property>
  <property fmtid="{D5CDD505-2E9C-101B-9397-08002B2CF9AE}" pid="3" name="MSIP_Label_4044bd30-2ed7-4c9d-9d12-46200872a97b_Enabled">
    <vt:lpwstr>true</vt:lpwstr>
  </property>
  <property fmtid="{D5CDD505-2E9C-101B-9397-08002B2CF9AE}" pid="4" name="MSIP_Label_4044bd30-2ed7-4c9d-9d12-46200872a97b_SetDate">
    <vt:lpwstr>2022-12-08T17:34:46Z</vt:lpwstr>
  </property>
  <property fmtid="{D5CDD505-2E9C-101B-9397-08002B2CF9AE}" pid="5" name="MSIP_Label_4044bd30-2ed7-4c9d-9d12-46200872a97b_Method">
    <vt:lpwstr>Standard</vt:lpwstr>
  </property>
  <property fmtid="{D5CDD505-2E9C-101B-9397-08002B2CF9AE}" pid="6" name="MSIP_Label_4044bd30-2ed7-4c9d-9d12-46200872a97b_Name">
    <vt:lpwstr>defa4170-0d19-0005-0004-bc88714345d2</vt:lpwstr>
  </property>
  <property fmtid="{D5CDD505-2E9C-101B-9397-08002B2CF9AE}" pid="7" name="MSIP_Label_4044bd30-2ed7-4c9d-9d12-46200872a97b_SiteId">
    <vt:lpwstr>4130bd39-7c53-419c-b1e5-8758d6d63f21</vt:lpwstr>
  </property>
  <property fmtid="{D5CDD505-2E9C-101B-9397-08002B2CF9AE}" pid="8" name="MSIP_Label_4044bd30-2ed7-4c9d-9d12-46200872a97b_ActionId">
    <vt:lpwstr>e516663b-b61d-469d-96b2-1868b6ea92a5</vt:lpwstr>
  </property>
  <property fmtid="{D5CDD505-2E9C-101B-9397-08002B2CF9AE}" pid="9" name="MSIP_Label_4044bd30-2ed7-4c9d-9d12-46200872a97b_ContentBits">
    <vt:lpwstr>0</vt:lpwstr>
  </property>
</Properties>
</file>